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12" r:id="rId5"/>
    <p:sldMasterId id="2147483724" r:id="rId6"/>
    <p:sldMasterId id="2147483737" r:id="rId7"/>
  </p:sldMasterIdLst>
  <p:notesMasterIdLst>
    <p:notesMasterId r:id="rId41"/>
  </p:notesMasterIdLst>
  <p:sldIdLst>
    <p:sldId id="256" r:id="rId8"/>
    <p:sldId id="294" r:id="rId9"/>
    <p:sldId id="320" r:id="rId10"/>
    <p:sldId id="425" r:id="rId11"/>
    <p:sldId id="437" r:id="rId12"/>
    <p:sldId id="323" r:id="rId13"/>
    <p:sldId id="409" r:id="rId14"/>
    <p:sldId id="368" r:id="rId15"/>
    <p:sldId id="354" r:id="rId16"/>
    <p:sldId id="438" r:id="rId17"/>
    <p:sldId id="407" r:id="rId18"/>
    <p:sldId id="393" r:id="rId19"/>
    <p:sldId id="394" r:id="rId20"/>
    <p:sldId id="387" r:id="rId21"/>
    <p:sldId id="419" r:id="rId22"/>
    <p:sldId id="411" r:id="rId23"/>
    <p:sldId id="420" r:id="rId24"/>
    <p:sldId id="421" r:id="rId25"/>
    <p:sldId id="412" r:id="rId26"/>
    <p:sldId id="432" r:id="rId27"/>
    <p:sldId id="413" r:id="rId28"/>
    <p:sldId id="414" r:id="rId29"/>
    <p:sldId id="424" r:id="rId30"/>
    <p:sldId id="428" r:id="rId31"/>
    <p:sldId id="415" r:id="rId32"/>
    <p:sldId id="416" r:id="rId33"/>
    <p:sldId id="434" r:id="rId34"/>
    <p:sldId id="429" r:id="rId35"/>
    <p:sldId id="417" r:id="rId36"/>
    <p:sldId id="435" r:id="rId37"/>
    <p:sldId id="436" r:id="rId38"/>
    <p:sldId id="398" r:id="rId39"/>
    <p:sldId id="427" r:id="rId40"/>
  </p:sldIdLst>
  <p:sldSz cx="9144000" cy="6858000" type="screen4x3"/>
  <p:notesSz cx="7315200" cy="9601200"/>
  <p:custDataLst>
    <p:tags r:id="rId42"/>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ed slides" id="{DF8A9F5D-AA58-4E2B-8004-FB75C502C7C0}">
          <p14:sldIdLst>
            <p14:sldId id="256"/>
            <p14:sldId id="294"/>
            <p14:sldId id="320"/>
            <p14:sldId id="425"/>
            <p14:sldId id="437"/>
            <p14:sldId id="323"/>
            <p14:sldId id="409"/>
            <p14:sldId id="368"/>
            <p14:sldId id="354"/>
            <p14:sldId id="438"/>
            <p14:sldId id="407"/>
            <p14:sldId id="393"/>
            <p14:sldId id="394"/>
            <p14:sldId id="387"/>
            <p14:sldId id="419"/>
            <p14:sldId id="411"/>
            <p14:sldId id="420"/>
            <p14:sldId id="421"/>
            <p14:sldId id="412"/>
            <p14:sldId id="432"/>
            <p14:sldId id="413"/>
            <p14:sldId id="414"/>
            <p14:sldId id="424"/>
            <p14:sldId id="428"/>
            <p14:sldId id="415"/>
            <p14:sldId id="416"/>
            <p14:sldId id="434"/>
            <p14:sldId id="429"/>
            <p14:sldId id="417"/>
            <p14:sldId id="435"/>
            <p14:sldId id="436"/>
            <p14:sldId id="398"/>
            <p14:sldId id="427"/>
          </p14:sldIdLst>
        </p14:section>
        <p14:section name="Backup" id="{5135FF7A-0C6E-4344-85D9-E2C89FA2E511}">
          <p14:sldIdLst/>
        </p14:section>
      </p14:sectionLst>
    </p:ext>
    <p:ext uri="{EFAFB233-063F-42B5-8137-9DF3F51BA10A}">
      <p15:sldGuideLst xmlns:p15="http://schemas.microsoft.com/office/powerpoint/2012/main">
        <p15:guide id="1" orient="horz" pos="1480">
          <p15:clr>
            <a:srgbClr val="A4A3A4"/>
          </p15:clr>
        </p15:guide>
        <p15:guide id="2" orient="horz" pos="816">
          <p15:clr>
            <a:srgbClr val="A4A3A4"/>
          </p15:clr>
        </p15:guide>
        <p15:guide id="3"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laudia LEVO" initials="CL" lastIdx="5" clrIdx="0"/>
  <p:cmAuthor id="1" name="Fabrizio Simone ROVATI" initials="FSR" lastIdx="1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B609"/>
    <a:srgbClr val="FF9933"/>
    <a:srgbClr val="000066"/>
    <a:srgbClr val="39A9DC"/>
    <a:srgbClr val="4F5251"/>
    <a:srgbClr val="002052"/>
    <a:srgbClr val="002A0A"/>
    <a:srgbClr val="001405"/>
    <a:srgbClr val="003D14"/>
    <a:srgbClr val="6464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38" autoAdjust="0"/>
    <p:restoredTop sz="84298" autoAdjust="0"/>
  </p:normalViewPr>
  <p:slideViewPr>
    <p:cSldViewPr showGuides="1">
      <p:cViewPr varScale="1">
        <p:scale>
          <a:sx n="98" d="100"/>
          <a:sy n="98" d="100"/>
        </p:scale>
        <p:origin x="1788" y="84"/>
      </p:cViewPr>
      <p:guideLst>
        <p:guide orient="horz" pos="1480"/>
        <p:guide orient="horz" pos="816"/>
        <p:guide pos="2880"/>
      </p:guideLst>
    </p:cSldViewPr>
  </p:slideViewPr>
  <p:notesTextViewPr>
    <p:cViewPr>
      <p:scale>
        <a:sx n="1" d="1"/>
        <a:sy n="1" d="1"/>
      </p:scale>
      <p:origin x="0" y="0"/>
    </p:cViewPr>
  </p:notesTextViewPr>
  <p:sorterViewPr>
    <p:cViewPr>
      <p:scale>
        <a:sx n="50" d="100"/>
        <a:sy n="50" d="100"/>
      </p:scale>
      <p:origin x="0" y="0"/>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gs" Target="tags/tag1.xml"/><Relationship Id="rId47"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D40D9E-974F-454F-A717-77C4F192932E}" type="doc">
      <dgm:prSet loTypeId="urn:microsoft.com/office/officeart/2005/8/layout/chevron2" loCatId="process" qsTypeId="urn:microsoft.com/office/officeart/2005/8/quickstyle/simple5" qsCatId="simple" csTypeId="urn:microsoft.com/office/officeart/2005/8/colors/accent6_5" csCatId="accent6" phldr="1"/>
      <dgm:spPr/>
      <dgm:t>
        <a:bodyPr/>
        <a:lstStyle/>
        <a:p>
          <a:endParaRPr lang="en-US"/>
        </a:p>
      </dgm:t>
    </dgm:pt>
    <dgm:pt modelId="{7ED47953-E41D-4237-9F41-9881F4077E9D}">
      <dgm:prSet phldrT="[Text]"/>
      <dgm:spPr/>
      <dgm:t>
        <a:bodyPr/>
        <a:lstStyle/>
        <a:p>
          <a:r>
            <a:rPr lang="en-US" dirty="0" smtClean="0"/>
            <a:t>GUI</a:t>
          </a:r>
          <a:endParaRPr lang="en-US" dirty="0"/>
        </a:p>
      </dgm:t>
    </dgm:pt>
    <dgm:pt modelId="{83FBB527-5E01-47CD-A66D-B50362EEDE90}" type="parTrans" cxnId="{BECA9E6E-9946-492C-8967-80D670355C3C}">
      <dgm:prSet/>
      <dgm:spPr/>
      <dgm:t>
        <a:bodyPr/>
        <a:lstStyle/>
        <a:p>
          <a:endParaRPr lang="en-US"/>
        </a:p>
      </dgm:t>
    </dgm:pt>
    <dgm:pt modelId="{0BB4A415-16E7-4910-8F06-3B60D96A8067}" type="sibTrans" cxnId="{BECA9E6E-9946-492C-8967-80D670355C3C}">
      <dgm:prSet/>
      <dgm:spPr/>
      <dgm:t>
        <a:bodyPr/>
        <a:lstStyle/>
        <a:p>
          <a:endParaRPr lang="en-US"/>
        </a:p>
      </dgm:t>
    </dgm:pt>
    <dgm:pt modelId="{1DB3ACC9-47BC-4E0D-AABB-979ECDB266BC}">
      <dgm:prSet phldrT="[Text]"/>
      <dgm:spPr/>
      <dgm:t>
        <a:bodyPr/>
        <a:lstStyle/>
        <a:p>
          <a:r>
            <a:rPr lang="en-US" dirty="0" err="1" smtClean="0"/>
            <a:t>JAVAscript</a:t>
          </a:r>
          <a:r>
            <a:rPr lang="en-US" dirty="0" smtClean="0"/>
            <a:t> commands</a:t>
          </a:r>
          <a:endParaRPr lang="en-US" dirty="0"/>
        </a:p>
      </dgm:t>
    </dgm:pt>
    <dgm:pt modelId="{3AF2AF50-23C6-4825-986E-2B5B9BC9CAAC}" type="parTrans" cxnId="{FA42323E-9AC0-4604-90BA-44A54E7B8F10}">
      <dgm:prSet/>
      <dgm:spPr/>
      <dgm:t>
        <a:bodyPr/>
        <a:lstStyle/>
        <a:p>
          <a:endParaRPr lang="en-US"/>
        </a:p>
      </dgm:t>
    </dgm:pt>
    <dgm:pt modelId="{6A873C7A-9D76-47C1-9AD7-1852345FDC88}" type="sibTrans" cxnId="{FA42323E-9AC0-4604-90BA-44A54E7B8F10}">
      <dgm:prSet/>
      <dgm:spPr/>
      <dgm:t>
        <a:bodyPr/>
        <a:lstStyle/>
        <a:p>
          <a:endParaRPr lang="en-US"/>
        </a:p>
      </dgm:t>
    </dgm:pt>
    <dgm:pt modelId="{D0A7057B-8AC4-43AC-8F7C-4D1C805CD4AA}">
      <dgm:prSet phldrT="[Text]"/>
      <dgm:spPr/>
      <dgm:t>
        <a:bodyPr/>
        <a:lstStyle/>
        <a:p>
          <a:r>
            <a:rPr lang="en-US" dirty="0" smtClean="0"/>
            <a:t>Graphical Interface</a:t>
          </a:r>
          <a:endParaRPr lang="en-US" dirty="0"/>
        </a:p>
      </dgm:t>
    </dgm:pt>
    <dgm:pt modelId="{6CDC74C7-8CB7-4664-8894-80874655D877}" type="parTrans" cxnId="{BF24A83B-0AF0-4340-ADE3-A2F6A59114CF}">
      <dgm:prSet/>
      <dgm:spPr/>
      <dgm:t>
        <a:bodyPr/>
        <a:lstStyle/>
        <a:p>
          <a:endParaRPr lang="en-US"/>
        </a:p>
      </dgm:t>
    </dgm:pt>
    <dgm:pt modelId="{649EF5F9-852A-43B5-B880-D1EFF3AE853D}" type="sibTrans" cxnId="{BF24A83B-0AF0-4340-ADE3-A2F6A59114CF}">
      <dgm:prSet/>
      <dgm:spPr/>
      <dgm:t>
        <a:bodyPr/>
        <a:lstStyle/>
        <a:p>
          <a:endParaRPr lang="en-US"/>
        </a:p>
      </dgm:t>
    </dgm:pt>
    <dgm:pt modelId="{F678F81C-9791-474B-B3D9-A60A38D330BD}">
      <dgm:prSet phldrT="[Text]"/>
      <dgm:spPr/>
      <dgm:t>
        <a:bodyPr/>
        <a:lstStyle/>
        <a:p>
          <a:r>
            <a:rPr lang="en-US" dirty="0" smtClean="0"/>
            <a:t>RPC extensions</a:t>
          </a:r>
          <a:endParaRPr lang="en-US" dirty="0"/>
        </a:p>
      </dgm:t>
    </dgm:pt>
    <dgm:pt modelId="{AE1D8485-0252-4FFF-8363-37F7701E3C1B}" type="parTrans" cxnId="{1D3C4079-403E-4887-BF5E-342620CF26B8}">
      <dgm:prSet/>
      <dgm:spPr/>
      <dgm:t>
        <a:bodyPr/>
        <a:lstStyle/>
        <a:p>
          <a:endParaRPr lang="en-US"/>
        </a:p>
      </dgm:t>
    </dgm:pt>
    <dgm:pt modelId="{B7455791-66B5-4D51-BFCE-F04F514E8FBF}" type="sibTrans" cxnId="{1D3C4079-403E-4887-BF5E-342620CF26B8}">
      <dgm:prSet/>
      <dgm:spPr/>
      <dgm:t>
        <a:bodyPr/>
        <a:lstStyle/>
        <a:p>
          <a:endParaRPr lang="en-US"/>
        </a:p>
      </dgm:t>
    </dgm:pt>
    <dgm:pt modelId="{9B9F5B07-63B8-438F-BB99-831AD3E0DE9E}">
      <dgm:prSet phldrT="[Text]"/>
      <dgm:spPr/>
      <dgm:t>
        <a:bodyPr/>
        <a:lstStyle/>
        <a:p>
          <a:r>
            <a:rPr lang="en-US" dirty="0" smtClean="0"/>
            <a:t>Browser callable methods</a:t>
          </a:r>
          <a:endParaRPr lang="en-US" dirty="0"/>
        </a:p>
      </dgm:t>
    </dgm:pt>
    <dgm:pt modelId="{9AB9F14C-9632-4E69-BD09-69CD708BA05E}" type="parTrans" cxnId="{8E9BC54D-30A5-4CE6-A9F9-AE3A192C891B}">
      <dgm:prSet/>
      <dgm:spPr/>
      <dgm:t>
        <a:bodyPr/>
        <a:lstStyle/>
        <a:p>
          <a:endParaRPr lang="en-US"/>
        </a:p>
      </dgm:t>
    </dgm:pt>
    <dgm:pt modelId="{AEC142B6-B4C3-4E4F-9276-6AE5F0F5A7E7}" type="sibTrans" cxnId="{8E9BC54D-30A5-4CE6-A9F9-AE3A192C891B}">
      <dgm:prSet/>
      <dgm:spPr/>
      <dgm:t>
        <a:bodyPr/>
        <a:lstStyle/>
        <a:p>
          <a:endParaRPr lang="en-US"/>
        </a:p>
      </dgm:t>
    </dgm:pt>
    <dgm:pt modelId="{EBBB556B-3CEF-4CB5-AFED-822BBCC7E159}">
      <dgm:prSet phldrT="[Text]"/>
      <dgm:spPr/>
      <dgm:t>
        <a:bodyPr/>
        <a:lstStyle/>
        <a:p>
          <a:r>
            <a:rPr lang="en-US" dirty="0" smtClean="0"/>
            <a:t>Service bundle</a:t>
          </a:r>
          <a:endParaRPr lang="en-US" dirty="0"/>
        </a:p>
      </dgm:t>
    </dgm:pt>
    <dgm:pt modelId="{BAD2FFC3-D54D-43D0-B002-8FE2DEA1C377}" type="parTrans" cxnId="{36B77EB5-168D-480C-BA94-4CE72105E3EA}">
      <dgm:prSet/>
      <dgm:spPr/>
      <dgm:t>
        <a:bodyPr/>
        <a:lstStyle/>
        <a:p>
          <a:endParaRPr lang="en-US"/>
        </a:p>
      </dgm:t>
    </dgm:pt>
    <dgm:pt modelId="{90FC64B3-E6AE-4DED-A559-CF9DA1F02FF3}" type="sibTrans" cxnId="{36B77EB5-168D-480C-BA94-4CE72105E3EA}">
      <dgm:prSet/>
      <dgm:spPr/>
      <dgm:t>
        <a:bodyPr/>
        <a:lstStyle/>
        <a:p>
          <a:endParaRPr lang="en-US"/>
        </a:p>
      </dgm:t>
    </dgm:pt>
    <dgm:pt modelId="{AEB95CA0-09A7-4B76-A7C9-6FD29B4B0BC7}">
      <dgm:prSet phldrT="[Text]"/>
      <dgm:spPr/>
      <dgm:t>
        <a:bodyPr/>
        <a:lstStyle/>
        <a:p>
          <a:r>
            <a:rPr lang="en-US" dirty="0" smtClean="0"/>
            <a:t>JAVA code implements functionality</a:t>
          </a:r>
          <a:endParaRPr lang="en-US" dirty="0"/>
        </a:p>
      </dgm:t>
    </dgm:pt>
    <dgm:pt modelId="{92413022-6DFA-4433-BDB1-F2E3B867DEE2}" type="parTrans" cxnId="{497A1BC3-814C-4E89-BD33-03EA7723649F}">
      <dgm:prSet/>
      <dgm:spPr/>
      <dgm:t>
        <a:bodyPr/>
        <a:lstStyle/>
        <a:p>
          <a:endParaRPr lang="en-US"/>
        </a:p>
      </dgm:t>
    </dgm:pt>
    <dgm:pt modelId="{D4256551-02E8-4C99-A335-2A0BCCFAA6C7}" type="sibTrans" cxnId="{497A1BC3-814C-4E89-BD33-03EA7723649F}">
      <dgm:prSet/>
      <dgm:spPr/>
      <dgm:t>
        <a:bodyPr/>
        <a:lstStyle/>
        <a:p>
          <a:endParaRPr lang="en-US"/>
        </a:p>
      </dgm:t>
    </dgm:pt>
    <dgm:pt modelId="{E0ABC5F8-3222-46F2-842E-CE9122D5FADE}">
      <dgm:prSet phldrT="[Text]"/>
      <dgm:spPr/>
      <dgm:t>
        <a:bodyPr/>
        <a:lstStyle/>
        <a:p>
          <a:r>
            <a:rPr lang="en-US" dirty="0" smtClean="0"/>
            <a:t>Interface HW/SW on platform</a:t>
          </a:r>
          <a:endParaRPr lang="en-US" dirty="0"/>
        </a:p>
      </dgm:t>
    </dgm:pt>
    <dgm:pt modelId="{EED778F6-FE97-4AED-BAFD-A405E98F770F}" type="parTrans" cxnId="{6BE0E655-E4A6-4556-B07A-C6CCD3EA505A}">
      <dgm:prSet/>
      <dgm:spPr/>
      <dgm:t>
        <a:bodyPr/>
        <a:lstStyle/>
        <a:p>
          <a:endParaRPr lang="en-US"/>
        </a:p>
      </dgm:t>
    </dgm:pt>
    <dgm:pt modelId="{8A6C0792-A029-4BC7-B518-71FC50064936}" type="sibTrans" cxnId="{6BE0E655-E4A6-4556-B07A-C6CCD3EA505A}">
      <dgm:prSet/>
      <dgm:spPr/>
      <dgm:t>
        <a:bodyPr/>
        <a:lstStyle/>
        <a:p>
          <a:endParaRPr lang="en-US"/>
        </a:p>
      </dgm:t>
    </dgm:pt>
    <dgm:pt modelId="{0B99814A-34CA-4842-8BCE-824F9EDA776E}">
      <dgm:prSet phldrT="[Text]"/>
      <dgm:spPr/>
      <dgm:t>
        <a:bodyPr/>
        <a:lstStyle/>
        <a:p>
          <a:r>
            <a:rPr lang="en-US" dirty="0" smtClean="0"/>
            <a:t>Allows exporting data to cloud</a:t>
          </a:r>
          <a:endParaRPr lang="en-US" dirty="0"/>
        </a:p>
      </dgm:t>
    </dgm:pt>
    <dgm:pt modelId="{1FA88BBE-173C-441D-ACC5-E4BE5FE46312}" type="sibTrans" cxnId="{82942FCE-33F6-443B-A056-9C471D3D1763}">
      <dgm:prSet/>
      <dgm:spPr/>
      <dgm:t>
        <a:bodyPr/>
        <a:lstStyle/>
        <a:p>
          <a:endParaRPr lang="en-US"/>
        </a:p>
      </dgm:t>
    </dgm:pt>
    <dgm:pt modelId="{3557DFC0-AE9A-4401-8F1B-7A58CE903716}" type="parTrans" cxnId="{82942FCE-33F6-443B-A056-9C471D3D1763}">
      <dgm:prSet/>
      <dgm:spPr/>
      <dgm:t>
        <a:bodyPr/>
        <a:lstStyle/>
        <a:p>
          <a:endParaRPr lang="en-US"/>
        </a:p>
      </dgm:t>
    </dgm:pt>
    <dgm:pt modelId="{1DEBC458-0372-4D61-A202-0C7A9DBC2BBF}" type="pres">
      <dgm:prSet presAssocID="{BFD40D9E-974F-454F-A717-77C4F192932E}" presName="linearFlow" presStyleCnt="0">
        <dgm:presLayoutVars>
          <dgm:dir/>
          <dgm:animLvl val="lvl"/>
          <dgm:resizeHandles val="exact"/>
        </dgm:presLayoutVars>
      </dgm:prSet>
      <dgm:spPr/>
      <dgm:t>
        <a:bodyPr/>
        <a:lstStyle/>
        <a:p>
          <a:endParaRPr lang="en-US"/>
        </a:p>
      </dgm:t>
    </dgm:pt>
    <dgm:pt modelId="{EF832CB8-34A4-49CE-8ACE-BE5318CD6B60}" type="pres">
      <dgm:prSet presAssocID="{7ED47953-E41D-4237-9F41-9881F4077E9D}" presName="composite" presStyleCnt="0"/>
      <dgm:spPr/>
    </dgm:pt>
    <dgm:pt modelId="{E327FA22-F601-4868-9CC9-3408168F3605}" type="pres">
      <dgm:prSet presAssocID="{7ED47953-E41D-4237-9F41-9881F4077E9D}" presName="parentText" presStyleLbl="alignNode1" presStyleIdx="0" presStyleCnt="3">
        <dgm:presLayoutVars>
          <dgm:chMax val="1"/>
          <dgm:bulletEnabled val="1"/>
        </dgm:presLayoutVars>
      </dgm:prSet>
      <dgm:spPr/>
      <dgm:t>
        <a:bodyPr/>
        <a:lstStyle/>
        <a:p>
          <a:endParaRPr lang="en-US"/>
        </a:p>
      </dgm:t>
    </dgm:pt>
    <dgm:pt modelId="{1A934884-8415-475A-848C-69C1E5B30238}" type="pres">
      <dgm:prSet presAssocID="{7ED47953-E41D-4237-9F41-9881F4077E9D}" presName="descendantText" presStyleLbl="alignAcc1" presStyleIdx="0" presStyleCnt="3">
        <dgm:presLayoutVars>
          <dgm:bulletEnabled val="1"/>
        </dgm:presLayoutVars>
      </dgm:prSet>
      <dgm:spPr/>
      <dgm:t>
        <a:bodyPr/>
        <a:lstStyle/>
        <a:p>
          <a:endParaRPr lang="en-US"/>
        </a:p>
      </dgm:t>
    </dgm:pt>
    <dgm:pt modelId="{9A34D6CA-7BB7-4688-A967-48D7EA34A538}" type="pres">
      <dgm:prSet presAssocID="{0BB4A415-16E7-4910-8F06-3B60D96A8067}" presName="sp" presStyleCnt="0"/>
      <dgm:spPr/>
    </dgm:pt>
    <dgm:pt modelId="{584F26D4-C2DE-4412-A192-91A1B3889FAB}" type="pres">
      <dgm:prSet presAssocID="{F678F81C-9791-474B-B3D9-A60A38D330BD}" presName="composite" presStyleCnt="0"/>
      <dgm:spPr/>
    </dgm:pt>
    <dgm:pt modelId="{D5A86B0F-BB74-4491-8BCD-D419BB5D3965}" type="pres">
      <dgm:prSet presAssocID="{F678F81C-9791-474B-B3D9-A60A38D330BD}" presName="parentText" presStyleLbl="alignNode1" presStyleIdx="1" presStyleCnt="3">
        <dgm:presLayoutVars>
          <dgm:chMax val="1"/>
          <dgm:bulletEnabled val="1"/>
        </dgm:presLayoutVars>
      </dgm:prSet>
      <dgm:spPr/>
      <dgm:t>
        <a:bodyPr/>
        <a:lstStyle/>
        <a:p>
          <a:endParaRPr lang="en-US"/>
        </a:p>
      </dgm:t>
    </dgm:pt>
    <dgm:pt modelId="{1A8A25CF-40D3-421A-9D6A-AF223B31FD1D}" type="pres">
      <dgm:prSet presAssocID="{F678F81C-9791-474B-B3D9-A60A38D330BD}" presName="descendantText" presStyleLbl="alignAcc1" presStyleIdx="1" presStyleCnt="3">
        <dgm:presLayoutVars>
          <dgm:bulletEnabled val="1"/>
        </dgm:presLayoutVars>
      </dgm:prSet>
      <dgm:spPr/>
      <dgm:t>
        <a:bodyPr/>
        <a:lstStyle/>
        <a:p>
          <a:endParaRPr lang="en-US"/>
        </a:p>
      </dgm:t>
    </dgm:pt>
    <dgm:pt modelId="{76D61125-E39A-4D95-BB11-342B3E0EE31A}" type="pres">
      <dgm:prSet presAssocID="{B7455791-66B5-4D51-BFCE-F04F514E8FBF}" presName="sp" presStyleCnt="0"/>
      <dgm:spPr/>
    </dgm:pt>
    <dgm:pt modelId="{50686CDE-843D-4BC1-9155-8F0DB54D2493}" type="pres">
      <dgm:prSet presAssocID="{EBBB556B-3CEF-4CB5-AFED-822BBCC7E159}" presName="composite" presStyleCnt="0"/>
      <dgm:spPr/>
    </dgm:pt>
    <dgm:pt modelId="{1966CA63-F141-4A0E-810D-D2BDC5E5CFBD}" type="pres">
      <dgm:prSet presAssocID="{EBBB556B-3CEF-4CB5-AFED-822BBCC7E159}" presName="parentText" presStyleLbl="alignNode1" presStyleIdx="2" presStyleCnt="3">
        <dgm:presLayoutVars>
          <dgm:chMax val="1"/>
          <dgm:bulletEnabled val="1"/>
        </dgm:presLayoutVars>
      </dgm:prSet>
      <dgm:spPr/>
      <dgm:t>
        <a:bodyPr/>
        <a:lstStyle/>
        <a:p>
          <a:endParaRPr lang="en-US"/>
        </a:p>
      </dgm:t>
    </dgm:pt>
    <dgm:pt modelId="{69EB642D-AFD0-4998-8E11-A3E2A859E79D}" type="pres">
      <dgm:prSet presAssocID="{EBBB556B-3CEF-4CB5-AFED-822BBCC7E159}" presName="descendantText" presStyleLbl="alignAcc1" presStyleIdx="2" presStyleCnt="3">
        <dgm:presLayoutVars>
          <dgm:bulletEnabled val="1"/>
        </dgm:presLayoutVars>
      </dgm:prSet>
      <dgm:spPr/>
      <dgm:t>
        <a:bodyPr/>
        <a:lstStyle/>
        <a:p>
          <a:endParaRPr lang="en-US"/>
        </a:p>
      </dgm:t>
    </dgm:pt>
  </dgm:ptLst>
  <dgm:cxnLst>
    <dgm:cxn modelId="{59E8BDA2-FAEF-4705-BF6A-32C80FAD5BF4}" type="presOf" srcId="{EBBB556B-3CEF-4CB5-AFED-822BBCC7E159}" destId="{1966CA63-F141-4A0E-810D-D2BDC5E5CFBD}" srcOrd="0" destOrd="0" presId="urn:microsoft.com/office/officeart/2005/8/layout/chevron2"/>
    <dgm:cxn modelId="{F357DA36-02A7-467F-8D87-0B2031EC01B5}" type="presOf" srcId="{0B99814A-34CA-4842-8BCE-824F9EDA776E}" destId="{1A8A25CF-40D3-421A-9D6A-AF223B31FD1D}" srcOrd="0" destOrd="1" presId="urn:microsoft.com/office/officeart/2005/8/layout/chevron2"/>
    <dgm:cxn modelId="{1D3C4079-403E-4887-BF5E-342620CF26B8}" srcId="{BFD40D9E-974F-454F-A717-77C4F192932E}" destId="{F678F81C-9791-474B-B3D9-A60A38D330BD}" srcOrd="1" destOrd="0" parTransId="{AE1D8485-0252-4FFF-8363-37F7701E3C1B}" sibTransId="{B7455791-66B5-4D51-BFCE-F04F514E8FBF}"/>
    <dgm:cxn modelId="{AF63311D-6ADF-4A5F-961E-01B9CA3C2B7E}" type="presOf" srcId="{F678F81C-9791-474B-B3D9-A60A38D330BD}" destId="{D5A86B0F-BB74-4491-8BCD-D419BB5D3965}" srcOrd="0" destOrd="0" presId="urn:microsoft.com/office/officeart/2005/8/layout/chevron2"/>
    <dgm:cxn modelId="{497A1BC3-814C-4E89-BD33-03EA7723649F}" srcId="{EBBB556B-3CEF-4CB5-AFED-822BBCC7E159}" destId="{AEB95CA0-09A7-4B76-A7C9-6FD29B4B0BC7}" srcOrd="0" destOrd="0" parTransId="{92413022-6DFA-4433-BDB1-F2E3B867DEE2}" sibTransId="{D4256551-02E8-4C99-A335-2A0BCCFAA6C7}"/>
    <dgm:cxn modelId="{1EEE2B6F-7763-49F4-BB3E-40E905F4BF3B}" type="presOf" srcId="{D0A7057B-8AC4-43AC-8F7C-4D1C805CD4AA}" destId="{1A934884-8415-475A-848C-69C1E5B30238}" srcOrd="0" destOrd="1" presId="urn:microsoft.com/office/officeart/2005/8/layout/chevron2"/>
    <dgm:cxn modelId="{82942FCE-33F6-443B-A056-9C471D3D1763}" srcId="{F678F81C-9791-474B-B3D9-A60A38D330BD}" destId="{0B99814A-34CA-4842-8BCE-824F9EDA776E}" srcOrd="1" destOrd="0" parTransId="{3557DFC0-AE9A-4401-8F1B-7A58CE903716}" sibTransId="{1FA88BBE-173C-441D-ACC5-E4BE5FE46312}"/>
    <dgm:cxn modelId="{6BE0E655-E4A6-4556-B07A-C6CCD3EA505A}" srcId="{EBBB556B-3CEF-4CB5-AFED-822BBCC7E159}" destId="{E0ABC5F8-3222-46F2-842E-CE9122D5FADE}" srcOrd="1" destOrd="0" parTransId="{EED778F6-FE97-4AED-BAFD-A405E98F770F}" sibTransId="{8A6C0792-A029-4BC7-B518-71FC50064936}"/>
    <dgm:cxn modelId="{AA8E4525-E7B5-443D-A5EA-357A19317444}" type="presOf" srcId="{9B9F5B07-63B8-438F-BB99-831AD3E0DE9E}" destId="{1A8A25CF-40D3-421A-9D6A-AF223B31FD1D}" srcOrd="0" destOrd="0" presId="urn:microsoft.com/office/officeart/2005/8/layout/chevron2"/>
    <dgm:cxn modelId="{F10EC9DD-E43F-42CE-B440-C57F2FD588E8}" type="presOf" srcId="{7ED47953-E41D-4237-9F41-9881F4077E9D}" destId="{E327FA22-F601-4868-9CC9-3408168F3605}" srcOrd="0" destOrd="0" presId="urn:microsoft.com/office/officeart/2005/8/layout/chevron2"/>
    <dgm:cxn modelId="{36B77EB5-168D-480C-BA94-4CE72105E3EA}" srcId="{BFD40D9E-974F-454F-A717-77C4F192932E}" destId="{EBBB556B-3CEF-4CB5-AFED-822BBCC7E159}" srcOrd="2" destOrd="0" parTransId="{BAD2FFC3-D54D-43D0-B002-8FE2DEA1C377}" sibTransId="{90FC64B3-E6AE-4DED-A559-CF9DA1F02FF3}"/>
    <dgm:cxn modelId="{BF24A83B-0AF0-4340-ADE3-A2F6A59114CF}" srcId="{7ED47953-E41D-4237-9F41-9881F4077E9D}" destId="{D0A7057B-8AC4-43AC-8F7C-4D1C805CD4AA}" srcOrd="1" destOrd="0" parTransId="{6CDC74C7-8CB7-4664-8894-80874655D877}" sibTransId="{649EF5F9-852A-43B5-B880-D1EFF3AE853D}"/>
    <dgm:cxn modelId="{667E1E86-1227-4C6A-9D9A-A042CB1CA774}" type="presOf" srcId="{E0ABC5F8-3222-46F2-842E-CE9122D5FADE}" destId="{69EB642D-AFD0-4998-8E11-A3E2A859E79D}" srcOrd="0" destOrd="1" presId="urn:microsoft.com/office/officeart/2005/8/layout/chevron2"/>
    <dgm:cxn modelId="{F8F7378C-B552-46DF-8618-BE15505CBB6A}" type="presOf" srcId="{BFD40D9E-974F-454F-A717-77C4F192932E}" destId="{1DEBC458-0372-4D61-A202-0C7A9DBC2BBF}" srcOrd="0" destOrd="0" presId="urn:microsoft.com/office/officeart/2005/8/layout/chevron2"/>
    <dgm:cxn modelId="{8E9BC54D-30A5-4CE6-A9F9-AE3A192C891B}" srcId="{F678F81C-9791-474B-B3D9-A60A38D330BD}" destId="{9B9F5B07-63B8-438F-BB99-831AD3E0DE9E}" srcOrd="0" destOrd="0" parTransId="{9AB9F14C-9632-4E69-BD09-69CD708BA05E}" sibTransId="{AEC142B6-B4C3-4E4F-9276-6AE5F0F5A7E7}"/>
    <dgm:cxn modelId="{BECA9E6E-9946-492C-8967-80D670355C3C}" srcId="{BFD40D9E-974F-454F-A717-77C4F192932E}" destId="{7ED47953-E41D-4237-9F41-9881F4077E9D}" srcOrd="0" destOrd="0" parTransId="{83FBB527-5E01-47CD-A66D-B50362EEDE90}" sibTransId="{0BB4A415-16E7-4910-8F06-3B60D96A8067}"/>
    <dgm:cxn modelId="{3A2338A4-C255-452F-B2C0-ABC097EA995E}" type="presOf" srcId="{AEB95CA0-09A7-4B76-A7C9-6FD29B4B0BC7}" destId="{69EB642D-AFD0-4998-8E11-A3E2A859E79D}" srcOrd="0" destOrd="0" presId="urn:microsoft.com/office/officeart/2005/8/layout/chevron2"/>
    <dgm:cxn modelId="{FA42323E-9AC0-4604-90BA-44A54E7B8F10}" srcId="{7ED47953-E41D-4237-9F41-9881F4077E9D}" destId="{1DB3ACC9-47BC-4E0D-AABB-979ECDB266BC}" srcOrd="0" destOrd="0" parTransId="{3AF2AF50-23C6-4825-986E-2B5B9BC9CAAC}" sibTransId="{6A873C7A-9D76-47C1-9AD7-1852345FDC88}"/>
    <dgm:cxn modelId="{0904A851-3987-4E6F-B494-C2628351A96B}" type="presOf" srcId="{1DB3ACC9-47BC-4E0D-AABB-979ECDB266BC}" destId="{1A934884-8415-475A-848C-69C1E5B30238}" srcOrd="0" destOrd="0" presId="urn:microsoft.com/office/officeart/2005/8/layout/chevron2"/>
    <dgm:cxn modelId="{629C1B1C-C8D0-457C-B18F-9DC0F542E0B4}" type="presParOf" srcId="{1DEBC458-0372-4D61-A202-0C7A9DBC2BBF}" destId="{EF832CB8-34A4-49CE-8ACE-BE5318CD6B60}" srcOrd="0" destOrd="0" presId="urn:microsoft.com/office/officeart/2005/8/layout/chevron2"/>
    <dgm:cxn modelId="{78F7859C-21DE-4981-A2B9-DF1BF712D4E2}" type="presParOf" srcId="{EF832CB8-34A4-49CE-8ACE-BE5318CD6B60}" destId="{E327FA22-F601-4868-9CC9-3408168F3605}" srcOrd="0" destOrd="0" presId="urn:microsoft.com/office/officeart/2005/8/layout/chevron2"/>
    <dgm:cxn modelId="{8CF3A033-7B92-40F3-B634-470E67537097}" type="presParOf" srcId="{EF832CB8-34A4-49CE-8ACE-BE5318CD6B60}" destId="{1A934884-8415-475A-848C-69C1E5B30238}" srcOrd="1" destOrd="0" presId="urn:microsoft.com/office/officeart/2005/8/layout/chevron2"/>
    <dgm:cxn modelId="{E9863F7E-569A-4636-B962-926C62B031AD}" type="presParOf" srcId="{1DEBC458-0372-4D61-A202-0C7A9DBC2BBF}" destId="{9A34D6CA-7BB7-4688-A967-48D7EA34A538}" srcOrd="1" destOrd="0" presId="urn:microsoft.com/office/officeart/2005/8/layout/chevron2"/>
    <dgm:cxn modelId="{7AE9836B-9EC2-4EFE-ADB3-1BBB9BB6546A}" type="presParOf" srcId="{1DEBC458-0372-4D61-A202-0C7A9DBC2BBF}" destId="{584F26D4-C2DE-4412-A192-91A1B3889FAB}" srcOrd="2" destOrd="0" presId="urn:microsoft.com/office/officeart/2005/8/layout/chevron2"/>
    <dgm:cxn modelId="{F8FC5A48-42EB-4C21-B94A-D240EC7C6BEA}" type="presParOf" srcId="{584F26D4-C2DE-4412-A192-91A1B3889FAB}" destId="{D5A86B0F-BB74-4491-8BCD-D419BB5D3965}" srcOrd="0" destOrd="0" presId="urn:microsoft.com/office/officeart/2005/8/layout/chevron2"/>
    <dgm:cxn modelId="{B47A94CF-3D58-4734-969C-BCA12289B156}" type="presParOf" srcId="{584F26D4-C2DE-4412-A192-91A1B3889FAB}" destId="{1A8A25CF-40D3-421A-9D6A-AF223B31FD1D}" srcOrd="1" destOrd="0" presId="urn:microsoft.com/office/officeart/2005/8/layout/chevron2"/>
    <dgm:cxn modelId="{E6D50D8A-8486-41CE-9998-C25408F09CB2}" type="presParOf" srcId="{1DEBC458-0372-4D61-A202-0C7A9DBC2BBF}" destId="{76D61125-E39A-4D95-BB11-342B3E0EE31A}" srcOrd="3" destOrd="0" presId="urn:microsoft.com/office/officeart/2005/8/layout/chevron2"/>
    <dgm:cxn modelId="{3B29A27D-7F19-475F-819F-FD5C14547D46}" type="presParOf" srcId="{1DEBC458-0372-4D61-A202-0C7A9DBC2BBF}" destId="{50686CDE-843D-4BC1-9155-8F0DB54D2493}" srcOrd="4" destOrd="0" presId="urn:microsoft.com/office/officeart/2005/8/layout/chevron2"/>
    <dgm:cxn modelId="{8F1C6A03-A3DB-42E5-9FE8-9A9023D30A46}" type="presParOf" srcId="{50686CDE-843D-4BC1-9155-8F0DB54D2493}" destId="{1966CA63-F141-4A0E-810D-D2BDC5E5CFBD}" srcOrd="0" destOrd="0" presId="urn:microsoft.com/office/officeart/2005/8/layout/chevron2"/>
    <dgm:cxn modelId="{579DC973-BDC1-4683-BE4A-7D3BFE4CB46A}" type="presParOf" srcId="{50686CDE-843D-4BC1-9155-8F0DB54D2493}" destId="{69EB642D-AFD0-4998-8E11-A3E2A859E79D}"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D40D9E-974F-454F-A717-77C4F192932E}" type="doc">
      <dgm:prSet loTypeId="urn:microsoft.com/office/officeart/2005/8/layout/chevron2" loCatId="process" qsTypeId="urn:microsoft.com/office/officeart/2005/8/quickstyle/simple5" qsCatId="simple" csTypeId="urn:microsoft.com/office/officeart/2005/8/colors/accent6_5" csCatId="accent6" phldr="1"/>
      <dgm:spPr/>
      <dgm:t>
        <a:bodyPr/>
        <a:lstStyle/>
        <a:p>
          <a:endParaRPr lang="en-US"/>
        </a:p>
      </dgm:t>
    </dgm:pt>
    <dgm:pt modelId="{7ED47953-E41D-4237-9F41-9881F4077E9D}">
      <dgm:prSet phldrT="[Text]"/>
      <dgm:spPr/>
      <dgm:t>
        <a:bodyPr/>
        <a:lstStyle/>
        <a:p>
          <a:r>
            <a:rPr lang="en-US" dirty="0" smtClean="0"/>
            <a:t>GUI</a:t>
          </a:r>
          <a:endParaRPr lang="en-US" dirty="0"/>
        </a:p>
      </dgm:t>
    </dgm:pt>
    <dgm:pt modelId="{83FBB527-5E01-47CD-A66D-B50362EEDE90}" type="parTrans" cxnId="{BECA9E6E-9946-492C-8967-80D670355C3C}">
      <dgm:prSet/>
      <dgm:spPr/>
      <dgm:t>
        <a:bodyPr/>
        <a:lstStyle/>
        <a:p>
          <a:endParaRPr lang="en-US"/>
        </a:p>
      </dgm:t>
    </dgm:pt>
    <dgm:pt modelId="{0BB4A415-16E7-4910-8F06-3B60D96A8067}" type="sibTrans" cxnId="{BECA9E6E-9946-492C-8967-80D670355C3C}">
      <dgm:prSet/>
      <dgm:spPr/>
      <dgm:t>
        <a:bodyPr/>
        <a:lstStyle/>
        <a:p>
          <a:endParaRPr lang="en-US"/>
        </a:p>
      </dgm:t>
    </dgm:pt>
    <dgm:pt modelId="{1DB3ACC9-47BC-4E0D-AABB-979ECDB266BC}">
      <dgm:prSet phldrT="[Text]"/>
      <dgm:spPr/>
      <dgm:t>
        <a:bodyPr/>
        <a:lstStyle/>
        <a:p>
          <a:r>
            <a:rPr lang="en-US" dirty="0" err="1" smtClean="0"/>
            <a:t>JAVAscript</a:t>
          </a:r>
          <a:r>
            <a:rPr lang="en-US" dirty="0" smtClean="0"/>
            <a:t> commands</a:t>
          </a:r>
          <a:endParaRPr lang="en-US" dirty="0"/>
        </a:p>
      </dgm:t>
    </dgm:pt>
    <dgm:pt modelId="{3AF2AF50-23C6-4825-986E-2B5B9BC9CAAC}" type="parTrans" cxnId="{FA42323E-9AC0-4604-90BA-44A54E7B8F10}">
      <dgm:prSet/>
      <dgm:spPr/>
      <dgm:t>
        <a:bodyPr/>
        <a:lstStyle/>
        <a:p>
          <a:endParaRPr lang="en-US"/>
        </a:p>
      </dgm:t>
    </dgm:pt>
    <dgm:pt modelId="{6A873C7A-9D76-47C1-9AD7-1852345FDC88}" type="sibTrans" cxnId="{FA42323E-9AC0-4604-90BA-44A54E7B8F10}">
      <dgm:prSet/>
      <dgm:spPr/>
      <dgm:t>
        <a:bodyPr/>
        <a:lstStyle/>
        <a:p>
          <a:endParaRPr lang="en-US"/>
        </a:p>
      </dgm:t>
    </dgm:pt>
    <dgm:pt modelId="{D0A7057B-8AC4-43AC-8F7C-4D1C805CD4AA}">
      <dgm:prSet phldrT="[Text]"/>
      <dgm:spPr/>
      <dgm:t>
        <a:bodyPr/>
        <a:lstStyle/>
        <a:p>
          <a:r>
            <a:rPr lang="en-US" dirty="0" smtClean="0"/>
            <a:t>Graphical Interface</a:t>
          </a:r>
          <a:endParaRPr lang="en-US" dirty="0"/>
        </a:p>
      </dgm:t>
    </dgm:pt>
    <dgm:pt modelId="{6CDC74C7-8CB7-4664-8894-80874655D877}" type="parTrans" cxnId="{BF24A83B-0AF0-4340-ADE3-A2F6A59114CF}">
      <dgm:prSet/>
      <dgm:spPr/>
      <dgm:t>
        <a:bodyPr/>
        <a:lstStyle/>
        <a:p>
          <a:endParaRPr lang="en-US"/>
        </a:p>
      </dgm:t>
    </dgm:pt>
    <dgm:pt modelId="{649EF5F9-852A-43B5-B880-D1EFF3AE853D}" type="sibTrans" cxnId="{BF24A83B-0AF0-4340-ADE3-A2F6A59114CF}">
      <dgm:prSet/>
      <dgm:spPr/>
      <dgm:t>
        <a:bodyPr/>
        <a:lstStyle/>
        <a:p>
          <a:endParaRPr lang="en-US"/>
        </a:p>
      </dgm:t>
    </dgm:pt>
    <dgm:pt modelId="{F678F81C-9791-474B-B3D9-A60A38D330BD}">
      <dgm:prSet phldrT="[Text]"/>
      <dgm:spPr/>
      <dgm:t>
        <a:bodyPr/>
        <a:lstStyle/>
        <a:p>
          <a:r>
            <a:rPr lang="en-US" dirty="0" smtClean="0"/>
            <a:t>RPC extensions</a:t>
          </a:r>
          <a:endParaRPr lang="en-US" dirty="0"/>
        </a:p>
      </dgm:t>
    </dgm:pt>
    <dgm:pt modelId="{AE1D8485-0252-4FFF-8363-37F7701E3C1B}" type="parTrans" cxnId="{1D3C4079-403E-4887-BF5E-342620CF26B8}">
      <dgm:prSet/>
      <dgm:spPr/>
      <dgm:t>
        <a:bodyPr/>
        <a:lstStyle/>
        <a:p>
          <a:endParaRPr lang="en-US"/>
        </a:p>
      </dgm:t>
    </dgm:pt>
    <dgm:pt modelId="{B7455791-66B5-4D51-BFCE-F04F514E8FBF}" type="sibTrans" cxnId="{1D3C4079-403E-4887-BF5E-342620CF26B8}">
      <dgm:prSet/>
      <dgm:spPr/>
      <dgm:t>
        <a:bodyPr/>
        <a:lstStyle/>
        <a:p>
          <a:endParaRPr lang="en-US"/>
        </a:p>
      </dgm:t>
    </dgm:pt>
    <dgm:pt modelId="{9B9F5B07-63B8-438F-BB99-831AD3E0DE9E}">
      <dgm:prSet phldrT="[Text]"/>
      <dgm:spPr/>
      <dgm:t>
        <a:bodyPr/>
        <a:lstStyle/>
        <a:p>
          <a:r>
            <a:rPr lang="en-US" dirty="0" smtClean="0"/>
            <a:t>Browser callable methods</a:t>
          </a:r>
          <a:endParaRPr lang="en-US" dirty="0"/>
        </a:p>
      </dgm:t>
    </dgm:pt>
    <dgm:pt modelId="{9AB9F14C-9632-4E69-BD09-69CD708BA05E}" type="parTrans" cxnId="{8E9BC54D-30A5-4CE6-A9F9-AE3A192C891B}">
      <dgm:prSet/>
      <dgm:spPr/>
      <dgm:t>
        <a:bodyPr/>
        <a:lstStyle/>
        <a:p>
          <a:endParaRPr lang="en-US"/>
        </a:p>
      </dgm:t>
    </dgm:pt>
    <dgm:pt modelId="{AEC142B6-B4C3-4E4F-9276-6AE5F0F5A7E7}" type="sibTrans" cxnId="{8E9BC54D-30A5-4CE6-A9F9-AE3A192C891B}">
      <dgm:prSet/>
      <dgm:spPr/>
      <dgm:t>
        <a:bodyPr/>
        <a:lstStyle/>
        <a:p>
          <a:endParaRPr lang="en-US"/>
        </a:p>
      </dgm:t>
    </dgm:pt>
    <dgm:pt modelId="{EBBB556B-3CEF-4CB5-AFED-822BBCC7E159}">
      <dgm:prSet phldrT="[Text]"/>
      <dgm:spPr/>
      <dgm:t>
        <a:bodyPr/>
        <a:lstStyle/>
        <a:p>
          <a:r>
            <a:rPr lang="en-US" dirty="0" smtClean="0"/>
            <a:t>Service bundle</a:t>
          </a:r>
          <a:endParaRPr lang="en-US" dirty="0"/>
        </a:p>
      </dgm:t>
    </dgm:pt>
    <dgm:pt modelId="{BAD2FFC3-D54D-43D0-B002-8FE2DEA1C377}" type="parTrans" cxnId="{36B77EB5-168D-480C-BA94-4CE72105E3EA}">
      <dgm:prSet/>
      <dgm:spPr/>
      <dgm:t>
        <a:bodyPr/>
        <a:lstStyle/>
        <a:p>
          <a:endParaRPr lang="en-US"/>
        </a:p>
      </dgm:t>
    </dgm:pt>
    <dgm:pt modelId="{90FC64B3-E6AE-4DED-A559-CF9DA1F02FF3}" type="sibTrans" cxnId="{36B77EB5-168D-480C-BA94-4CE72105E3EA}">
      <dgm:prSet/>
      <dgm:spPr/>
      <dgm:t>
        <a:bodyPr/>
        <a:lstStyle/>
        <a:p>
          <a:endParaRPr lang="en-US"/>
        </a:p>
      </dgm:t>
    </dgm:pt>
    <dgm:pt modelId="{AEB95CA0-09A7-4B76-A7C9-6FD29B4B0BC7}">
      <dgm:prSet phldrT="[Text]"/>
      <dgm:spPr/>
      <dgm:t>
        <a:bodyPr/>
        <a:lstStyle/>
        <a:p>
          <a:r>
            <a:rPr lang="en-US" dirty="0" smtClean="0"/>
            <a:t>JAVA code implements functionality</a:t>
          </a:r>
          <a:endParaRPr lang="en-US" dirty="0"/>
        </a:p>
      </dgm:t>
    </dgm:pt>
    <dgm:pt modelId="{92413022-6DFA-4433-BDB1-F2E3B867DEE2}" type="parTrans" cxnId="{497A1BC3-814C-4E89-BD33-03EA7723649F}">
      <dgm:prSet/>
      <dgm:spPr/>
      <dgm:t>
        <a:bodyPr/>
        <a:lstStyle/>
        <a:p>
          <a:endParaRPr lang="en-US"/>
        </a:p>
      </dgm:t>
    </dgm:pt>
    <dgm:pt modelId="{D4256551-02E8-4C99-A335-2A0BCCFAA6C7}" type="sibTrans" cxnId="{497A1BC3-814C-4E89-BD33-03EA7723649F}">
      <dgm:prSet/>
      <dgm:spPr/>
      <dgm:t>
        <a:bodyPr/>
        <a:lstStyle/>
        <a:p>
          <a:endParaRPr lang="en-US"/>
        </a:p>
      </dgm:t>
    </dgm:pt>
    <dgm:pt modelId="{E0ABC5F8-3222-46F2-842E-CE9122D5FADE}">
      <dgm:prSet phldrT="[Text]"/>
      <dgm:spPr/>
      <dgm:t>
        <a:bodyPr/>
        <a:lstStyle/>
        <a:p>
          <a:r>
            <a:rPr lang="en-US" dirty="0" smtClean="0"/>
            <a:t>Interface HW/SW on platform</a:t>
          </a:r>
          <a:endParaRPr lang="en-US" dirty="0"/>
        </a:p>
      </dgm:t>
    </dgm:pt>
    <dgm:pt modelId="{EED778F6-FE97-4AED-BAFD-A405E98F770F}" type="parTrans" cxnId="{6BE0E655-E4A6-4556-B07A-C6CCD3EA505A}">
      <dgm:prSet/>
      <dgm:spPr/>
      <dgm:t>
        <a:bodyPr/>
        <a:lstStyle/>
        <a:p>
          <a:endParaRPr lang="en-US"/>
        </a:p>
      </dgm:t>
    </dgm:pt>
    <dgm:pt modelId="{8A6C0792-A029-4BC7-B518-71FC50064936}" type="sibTrans" cxnId="{6BE0E655-E4A6-4556-B07A-C6CCD3EA505A}">
      <dgm:prSet/>
      <dgm:spPr/>
      <dgm:t>
        <a:bodyPr/>
        <a:lstStyle/>
        <a:p>
          <a:endParaRPr lang="en-US"/>
        </a:p>
      </dgm:t>
    </dgm:pt>
    <dgm:pt modelId="{0B99814A-34CA-4842-8BCE-824F9EDA776E}">
      <dgm:prSet phldrT="[Text]"/>
      <dgm:spPr/>
      <dgm:t>
        <a:bodyPr/>
        <a:lstStyle/>
        <a:p>
          <a:r>
            <a:rPr lang="en-US" dirty="0" smtClean="0"/>
            <a:t>Allows exporting data to cloud</a:t>
          </a:r>
          <a:endParaRPr lang="en-US" dirty="0"/>
        </a:p>
      </dgm:t>
    </dgm:pt>
    <dgm:pt modelId="{1FA88BBE-173C-441D-ACC5-E4BE5FE46312}" type="sibTrans" cxnId="{82942FCE-33F6-443B-A056-9C471D3D1763}">
      <dgm:prSet/>
      <dgm:spPr/>
      <dgm:t>
        <a:bodyPr/>
        <a:lstStyle/>
        <a:p>
          <a:endParaRPr lang="en-US"/>
        </a:p>
      </dgm:t>
    </dgm:pt>
    <dgm:pt modelId="{3557DFC0-AE9A-4401-8F1B-7A58CE903716}" type="parTrans" cxnId="{82942FCE-33F6-443B-A056-9C471D3D1763}">
      <dgm:prSet/>
      <dgm:spPr/>
      <dgm:t>
        <a:bodyPr/>
        <a:lstStyle/>
        <a:p>
          <a:endParaRPr lang="en-US"/>
        </a:p>
      </dgm:t>
    </dgm:pt>
    <dgm:pt modelId="{1DEBC458-0372-4D61-A202-0C7A9DBC2BBF}" type="pres">
      <dgm:prSet presAssocID="{BFD40D9E-974F-454F-A717-77C4F192932E}" presName="linearFlow" presStyleCnt="0">
        <dgm:presLayoutVars>
          <dgm:dir/>
          <dgm:animLvl val="lvl"/>
          <dgm:resizeHandles val="exact"/>
        </dgm:presLayoutVars>
      </dgm:prSet>
      <dgm:spPr/>
      <dgm:t>
        <a:bodyPr/>
        <a:lstStyle/>
        <a:p>
          <a:endParaRPr lang="en-US"/>
        </a:p>
      </dgm:t>
    </dgm:pt>
    <dgm:pt modelId="{EF832CB8-34A4-49CE-8ACE-BE5318CD6B60}" type="pres">
      <dgm:prSet presAssocID="{7ED47953-E41D-4237-9F41-9881F4077E9D}" presName="composite" presStyleCnt="0"/>
      <dgm:spPr/>
    </dgm:pt>
    <dgm:pt modelId="{E327FA22-F601-4868-9CC9-3408168F3605}" type="pres">
      <dgm:prSet presAssocID="{7ED47953-E41D-4237-9F41-9881F4077E9D}" presName="parentText" presStyleLbl="alignNode1" presStyleIdx="0" presStyleCnt="3">
        <dgm:presLayoutVars>
          <dgm:chMax val="1"/>
          <dgm:bulletEnabled val="1"/>
        </dgm:presLayoutVars>
      </dgm:prSet>
      <dgm:spPr/>
      <dgm:t>
        <a:bodyPr/>
        <a:lstStyle/>
        <a:p>
          <a:endParaRPr lang="en-US"/>
        </a:p>
      </dgm:t>
    </dgm:pt>
    <dgm:pt modelId="{1A934884-8415-475A-848C-69C1E5B30238}" type="pres">
      <dgm:prSet presAssocID="{7ED47953-E41D-4237-9F41-9881F4077E9D}" presName="descendantText" presStyleLbl="alignAcc1" presStyleIdx="0" presStyleCnt="3">
        <dgm:presLayoutVars>
          <dgm:bulletEnabled val="1"/>
        </dgm:presLayoutVars>
      </dgm:prSet>
      <dgm:spPr/>
      <dgm:t>
        <a:bodyPr/>
        <a:lstStyle/>
        <a:p>
          <a:endParaRPr lang="en-US"/>
        </a:p>
      </dgm:t>
    </dgm:pt>
    <dgm:pt modelId="{9A34D6CA-7BB7-4688-A967-48D7EA34A538}" type="pres">
      <dgm:prSet presAssocID="{0BB4A415-16E7-4910-8F06-3B60D96A8067}" presName="sp" presStyleCnt="0"/>
      <dgm:spPr/>
    </dgm:pt>
    <dgm:pt modelId="{584F26D4-C2DE-4412-A192-91A1B3889FAB}" type="pres">
      <dgm:prSet presAssocID="{F678F81C-9791-474B-B3D9-A60A38D330BD}" presName="composite" presStyleCnt="0"/>
      <dgm:spPr/>
    </dgm:pt>
    <dgm:pt modelId="{D5A86B0F-BB74-4491-8BCD-D419BB5D3965}" type="pres">
      <dgm:prSet presAssocID="{F678F81C-9791-474B-B3D9-A60A38D330BD}" presName="parentText" presStyleLbl="alignNode1" presStyleIdx="1" presStyleCnt="3">
        <dgm:presLayoutVars>
          <dgm:chMax val="1"/>
          <dgm:bulletEnabled val="1"/>
        </dgm:presLayoutVars>
      </dgm:prSet>
      <dgm:spPr/>
      <dgm:t>
        <a:bodyPr/>
        <a:lstStyle/>
        <a:p>
          <a:endParaRPr lang="en-US"/>
        </a:p>
      </dgm:t>
    </dgm:pt>
    <dgm:pt modelId="{1A8A25CF-40D3-421A-9D6A-AF223B31FD1D}" type="pres">
      <dgm:prSet presAssocID="{F678F81C-9791-474B-B3D9-A60A38D330BD}" presName="descendantText" presStyleLbl="alignAcc1" presStyleIdx="1" presStyleCnt="3">
        <dgm:presLayoutVars>
          <dgm:bulletEnabled val="1"/>
        </dgm:presLayoutVars>
      </dgm:prSet>
      <dgm:spPr/>
      <dgm:t>
        <a:bodyPr/>
        <a:lstStyle/>
        <a:p>
          <a:endParaRPr lang="en-US"/>
        </a:p>
      </dgm:t>
    </dgm:pt>
    <dgm:pt modelId="{76D61125-E39A-4D95-BB11-342B3E0EE31A}" type="pres">
      <dgm:prSet presAssocID="{B7455791-66B5-4D51-BFCE-F04F514E8FBF}" presName="sp" presStyleCnt="0"/>
      <dgm:spPr/>
    </dgm:pt>
    <dgm:pt modelId="{50686CDE-843D-4BC1-9155-8F0DB54D2493}" type="pres">
      <dgm:prSet presAssocID="{EBBB556B-3CEF-4CB5-AFED-822BBCC7E159}" presName="composite" presStyleCnt="0"/>
      <dgm:spPr/>
    </dgm:pt>
    <dgm:pt modelId="{1966CA63-F141-4A0E-810D-D2BDC5E5CFBD}" type="pres">
      <dgm:prSet presAssocID="{EBBB556B-3CEF-4CB5-AFED-822BBCC7E159}" presName="parentText" presStyleLbl="alignNode1" presStyleIdx="2" presStyleCnt="3">
        <dgm:presLayoutVars>
          <dgm:chMax val="1"/>
          <dgm:bulletEnabled val="1"/>
        </dgm:presLayoutVars>
      </dgm:prSet>
      <dgm:spPr/>
      <dgm:t>
        <a:bodyPr/>
        <a:lstStyle/>
        <a:p>
          <a:endParaRPr lang="en-US"/>
        </a:p>
      </dgm:t>
    </dgm:pt>
    <dgm:pt modelId="{69EB642D-AFD0-4998-8E11-A3E2A859E79D}" type="pres">
      <dgm:prSet presAssocID="{EBBB556B-3CEF-4CB5-AFED-822BBCC7E159}" presName="descendantText" presStyleLbl="alignAcc1" presStyleIdx="2" presStyleCnt="3">
        <dgm:presLayoutVars>
          <dgm:bulletEnabled val="1"/>
        </dgm:presLayoutVars>
      </dgm:prSet>
      <dgm:spPr/>
      <dgm:t>
        <a:bodyPr/>
        <a:lstStyle/>
        <a:p>
          <a:endParaRPr lang="en-US"/>
        </a:p>
      </dgm:t>
    </dgm:pt>
  </dgm:ptLst>
  <dgm:cxnLst>
    <dgm:cxn modelId="{20DD1C4A-2A90-4963-A401-397AB5DB2561}" type="presOf" srcId="{D0A7057B-8AC4-43AC-8F7C-4D1C805CD4AA}" destId="{1A934884-8415-475A-848C-69C1E5B30238}" srcOrd="0" destOrd="1" presId="urn:microsoft.com/office/officeart/2005/8/layout/chevron2"/>
    <dgm:cxn modelId="{1D3C4079-403E-4887-BF5E-342620CF26B8}" srcId="{BFD40D9E-974F-454F-A717-77C4F192932E}" destId="{F678F81C-9791-474B-B3D9-A60A38D330BD}" srcOrd="1" destOrd="0" parTransId="{AE1D8485-0252-4FFF-8363-37F7701E3C1B}" sibTransId="{B7455791-66B5-4D51-BFCE-F04F514E8FBF}"/>
    <dgm:cxn modelId="{497A1BC3-814C-4E89-BD33-03EA7723649F}" srcId="{EBBB556B-3CEF-4CB5-AFED-822BBCC7E159}" destId="{AEB95CA0-09A7-4B76-A7C9-6FD29B4B0BC7}" srcOrd="0" destOrd="0" parTransId="{92413022-6DFA-4433-BDB1-F2E3B867DEE2}" sibTransId="{D4256551-02E8-4C99-A335-2A0BCCFAA6C7}"/>
    <dgm:cxn modelId="{258827DB-B80E-4548-B639-CA364627A0D4}" type="presOf" srcId="{7ED47953-E41D-4237-9F41-9881F4077E9D}" destId="{E327FA22-F601-4868-9CC9-3408168F3605}" srcOrd="0" destOrd="0" presId="urn:microsoft.com/office/officeart/2005/8/layout/chevron2"/>
    <dgm:cxn modelId="{82942FCE-33F6-443B-A056-9C471D3D1763}" srcId="{F678F81C-9791-474B-B3D9-A60A38D330BD}" destId="{0B99814A-34CA-4842-8BCE-824F9EDA776E}" srcOrd="1" destOrd="0" parTransId="{3557DFC0-AE9A-4401-8F1B-7A58CE903716}" sibTransId="{1FA88BBE-173C-441D-ACC5-E4BE5FE46312}"/>
    <dgm:cxn modelId="{6BE0E655-E4A6-4556-B07A-C6CCD3EA505A}" srcId="{EBBB556B-3CEF-4CB5-AFED-822BBCC7E159}" destId="{E0ABC5F8-3222-46F2-842E-CE9122D5FADE}" srcOrd="1" destOrd="0" parTransId="{EED778F6-FE97-4AED-BAFD-A405E98F770F}" sibTransId="{8A6C0792-A029-4BC7-B518-71FC50064936}"/>
    <dgm:cxn modelId="{A91D572E-8635-486B-AC25-AD42BACF2FE7}" type="presOf" srcId="{9B9F5B07-63B8-438F-BB99-831AD3E0DE9E}" destId="{1A8A25CF-40D3-421A-9D6A-AF223B31FD1D}" srcOrd="0" destOrd="0" presId="urn:microsoft.com/office/officeart/2005/8/layout/chevron2"/>
    <dgm:cxn modelId="{36B77EB5-168D-480C-BA94-4CE72105E3EA}" srcId="{BFD40D9E-974F-454F-A717-77C4F192932E}" destId="{EBBB556B-3CEF-4CB5-AFED-822BBCC7E159}" srcOrd="2" destOrd="0" parTransId="{BAD2FFC3-D54D-43D0-B002-8FE2DEA1C377}" sibTransId="{90FC64B3-E6AE-4DED-A559-CF9DA1F02FF3}"/>
    <dgm:cxn modelId="{BF24A83B-0AF0-4340-ADE3-A2F6A59114CF}" srcId="{7ED47953-E41D-4237-9F41-9881F4077E9D}" destId="{D0A7057B-8AC4-43AC-8F7C-4D1C805CD4AA}" srcOrd="1" destOrd="0" parTransId="{6CDC74C7-8CB7-4664-8894-80874655D877}" sibTransId="{649EF5F9-852A-43B5-B880-D1EFF3AE853D}"/>
    <dgm:cxn modelId="{36CA7280-5A88-4B2C-BD59-3F73266A683E}" type="presOf" srcId="{F678F81C-9791-474B-B3D9-A60A38D330BD}" destId="{D5A86B0F-BB74-4491-8BCD-D419BB5D3965}" srcOrd="0" destOrd="0" presId="urn:microsoft.com/office/officeart/2005/8/layout/chevron2"/>
    <dgm:cxn modelId="{643F26D6-4BDF-480F-9B04-ED3332D5DFAF}" type="presOf" srcId="{AEB95CA0-09A7-4B76-A7C9-6FD29B4B0BC7}" destId="{69EB642D-AFD0-4998-8E11-A3E2A859E79D}" srcOrd="0" destOrd="0" presId="urn:microsoft.com/office/officeart/2005/8/layout/chevron2"/>
    <dgm:cxn modelId="{195FBEB5-22A9-40A9-BE90-393A4388D1FE}" type="presOf" srcId="{1DB3ACC9-47BC-4E0D-AABB-979ECDB266BC}" destId="{1A934884-8415-475A-848C-69C1E5B30238}" srcOrd="0" destOrd="0" presId="urn:microsoft.com/office/officeart/2005/8/layout/chevron2"/>
    <dgm:cxn modelId="{59A4C0CF-1CF4-487C-B866-57E3F158B9FB}" type="presOf" srcId="{EBBB556B-3CEF-4CB5-AFED-822BBCC7E159}" destId="{1966CA63-F141-4A0E-810D-D2BDC5E5CFBD}" srcOrd="0" destOrd="0" presId="urn:microsoft.com/office/officeart/2005/8/layout/chevron2"/>
    <dgm:cxn modelId="{8E9BC54D-30A5-4CE6-A9F9-AE3A192C891B}" srcId="{F678F81C-9791-474B-B3D9-A60A38D330BD}" destId="{9B9F5B07-63B8-438F-BB99-831AD3E0DE9E}" srcOrd="0" destOrd="0" parTransId="{9AB9F14C-9632-4E69-BD09-69CD708BA05E}" sibTransId="{AEC142B6-B4C3-4E4F-9276-6AE5F0F5A7E7}"/>
    <dgm:cxn modelId="{BECA9E6E-9946-492C-8967-80D670355C3C}" srcId="{BFD40D9E-974F-454F-A717-77C4F192932E}" destId="{7ED47953-E41D-4237-9F41-9881F4077E9D}" srcOrd="0" destOrd="0" parTransId="{83FBB527-5E01-47CD-A66D-B50362EEDE90}" sibTransId="{0BB4A415-16E7-4910-8F06-3B60D96A8067}"/>
    <dgm:cxn modelId="{2A9E4AB9-01C4-4807-BC72-755F46C7C9A0}" type="presOf" srcId="{E0ABC5F8-3222-46F2-842E-CE9122D5FADE}" destId="{69EB642D-AFD0-4998-8E11-A3E2A859E79D}" srcOrd="0" destOrd="1" presId="urn:microsoft.com/office/officeart/2005/8/layout/chevron2"/>
    <dgm:cxn modelId="{FA42323E-9AC0-4604-90BA-44A54E7B8F10}" srcId="{7ED47953-E41D-4237-9F41-9881F4077E9D}" destId="{1DB3ACC9-47BC-4E0D-AABB-979ECDB266BC}" srcOrd="0" destOrd="0" parTransId="{3AF2AF50-23C6-4825-986E-2B5B9BC9CAAC}" sibTransId="{6A873C7A-9D76-47C1-9AD7-1852345FDC88}"/>
    <dgm:cxn modelId="{88D95A85-1AF2-4A9F-8512-00DD206B6280}" type="presOf" srcId="{0B99814A-34CA-4842-8BCE-824F9EDA776E}" destId="{1A8A25CF-40D3-421A-9D6A-AF223B31FD1D}" srcOrd="0" destOrd="1" presId="urn:microsoft.com/office/officeart/2005/8/layout/chevron2"/>
    <dgm:cxn modelId="{4ABC575E-77EF-4D9C-B98E-1CD57C8DC52B}" type="presOf" srcId="{BFD40D9E-974F-454F-A717-77C4F192932E}" destId="{1DEBC458-0372-4D61-A202-0C7A9DBC2BBF}" srcOrd="0" destOrd="0" presId="urn:microsoft.com/office/officeart/2005/8/layout/chevron2"/>
    <dgm:cxn modelId="{9C438D42-E469-4264-91DE-4BF48E9B8B88}" type="presParOf" srcId="{1DEBC458-0372-4D61-A202-0C7A9DBC2BBF}" destId="{EF832CB8-34A4-49CE-8ACE-BE5318CD6B60}" srcOrd="0" destOrd="0" presId="urn:microsoft.com/office/officeart/2005/8/layout/chevron2"/>
    <dgm:cxn modelId="{1BA9EA6C-DA68-46D9-B54E-20E5C235AD99}" type="presParOf" srcId="{EF832CB8-34A4-49CE-8ACE-BE5318CD6B60}" destId="{E327FA22-F601-4868-9CC9-3408168F3605}" srcOrd="0" destOrd="0" presId="urn:microsoft.com/office/officeart/2005/8/layout/chevron2"/>
    <dgm:cxn modelId="{9BA81563-EF37-4B78-8935-7B00F4AC3E0E}" type="presParOf" srcId="{EF832CB8-34A4-49CE-8ACE-BE5318CD6B60}" destId="{1A934884-8415-475A-848C-69C1E5B30238}" srcOrd="1" destOrd="0" presId="urn:microsoft.com/office/officeart/2005/8/layout/chevron2"/>
    <dgm:cxn modelId="{41BE46E0-CA94-4A12-BACE-6EB353EF43B4}" type="presParOf" srcId="{1DEBC458-0372-4D61-A202-0C7A9DBC2BBF}" destId="{9A34D6CA-7BB7-4688-A967-48D7EA34A538}" srcOrd="1" destOrd="0" presId="urn:microsoft.com/office/officeart/2005/8/layout/chevron2"/>
    <dgm:cxn modelId="{B4A9B47A-C6B7-45CC-ABEE-89AC99FA7128}" type="presParOf" srcId="{1DEBC458-0372-4D61-A202-0C7A9DBC2BBF}" destId="{584F26D4-C2DE-4412-A192-91A1B3889FAB}" srcOrd="2" destOrd="0" presId="urn:microsoft.com/office/officeart/2005/8/layout/chevron2"/>
    <dgm:cxn modelId="{D777FB78-A004-4C10-9617-28895C4D0589}" type="presParOf" srcId="{584F26D4-C2DE-4412-A192-91A1B3889FAB}" destId="{D5A86B0F-BB74-4491-8BCD-D419BB5D3965}" srcOrd="0" destOrd="0" presId="urn:microsoft.com/office/officeart/2005/8/layout/chevron2"/>
    <dgm:cxn modelId="{8684A22F-D773-40B6-A595-3E66728978C3}" type="presParOf" srcId="{584F26D4-C2DE-4412-A192-91A1B3889FAB}" destId="{1A8A25CF-40D3-421A-9D6A-AF223B31FD1D}" srcOrd="1" destOrd="0" presId="urn:microsoft.com/office/officeart/2005/8/layout/chevron2"/>
    <dgm:cxn modelId="{5279FAB4-4CD0-42B6-AB0A-D07BF8A19DE7}" type="presParOf" srcId="{1DEBC458-0372-4D61-A202-0C7A9DBC2BBF}" destId="{76D61125-E39A-4D95-BB11-342B3E0EE31A}" srcOrd="3" destOrd="0" presId="urn:microsoft.com/office/officeart/2005/8/layout/chevron2"/>
    <dgm:cxn modelId="{33AC9F6B-DFB9-4C55-9C6E-1ACC9CA1A0ED}" type="presParOf" srcId="{1DEBC458-0372-4D61-A202-0C7A9DBC2BBF}" destId="{50686CDE-843D-4BC1-9155-8F0DB54D2493}" srcOrd="4" destOrd="0" presId="urn:microsoft.com/office/officeart/2005/8/layout/chevron2"/>
    <dgm:cxn modelId="{3C5EAA02-78FC-44E6-ADF1-B0957F12D3B2}" type="presParOf" srcId="{50686CDE-843D-4BC1-9155-8F0DB54D2493}" destId="{1966CA63-F141-4A0E-810D-D2BDC5E5CFBD}" srcOrd="0" destOrd="0" presId="urn:microsoft.com/office/officeart/2005/8/layout/chevron2"/>
    <dgm:cxn modelId="{8E0F3F71-FA68-4781-A13B-672B130E3C90}" type="presParOf" srcId="{50686CDE-843D-4BC1-9155-8F0DB54D2493}" destId="{69EB642D-AFD0-4998-8E11-A3E2A859E79D}"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D40D9E-974F-454F-A717-77C4F192932E}" type="doc">
      <dgm:prSet loTypeId="urn:microsoft.com/office/officeart/2005/8/layout/chevron2" loCatId="process" qsTypeId="urn:microsoft.com/office/officeart/2005/8/quickstyle/simple5" qsCatId="simple" csTypeId="urn:microsoft.com/office/officeart/2005/8/colors/accent6_5" csCatId="accent6" phldr="1"/>
      <dgm:spPr/>
      <dgm:t>
        <a:bodyPr/>
        <a:lstStyle/>
        <a:p>
          <a:endParaRPr lang="en-US"/>
        </a:p>
      </dgm:t>
    </dgm:pt>
    <dgm:pt modelId="{7ED47953-E41D-4237-9F41-9881F4077E9D}">
      <dgm:prSet phldrT="[Text]"/>
      <dgm:spPr/>
      <dgm:t>
        <a:bodyPr/>
        <a:lstStyle/>
        <a:p>
          <a:r>
            <a:rPr lang="en-US" dirty="0" smtClean="0"/>
            <a:t>GUI</a:t>
          </a:r>
          <a:endParaRPr lang="en-US" dirty="0"/>
        </a:p>
      </dgm:t>
    </dgm:pt>
    <dgm:pt modelId="{83FBB527-5E01-47CD-A66D-B50362EEDE90}" type="parTrans" cxnId="{BECA9E6E-9946-492C-8967-80D670355C3C}">
      <dgm:prSet/>
      <dgm:spPr/>
      <dgm:t>
        <a:bodyPr/>
        <a:lstStyle/>
        <a:p>
          <a:endParaRPr lang="en-US"/>
        </a:p>
      </dgm:t>
    </dgm:pt>
    <dgm:pt modelId="{0BB4A415-16E7-4910-8F06-3B60D96A8067}" type="sibTrans" cxnId="{BECA9E6E-9946-492C-8967-80D670355C3C}">
      <dgm:prSet/>
      <dgm:spPr/>
      <dgm:t>
        <a:bodyPr/>
        <a:lstStyle/>
        <a:p>
          <a:endParaRPr lang="en-US"/>
        </a:p>
      </dgm:t>
    </dgm:pt>
    <dgm:pt modelId="{1DB3ACC9-47BC-4E0D-AABB-979ECDB266BC}">
      <dgm:prSet phldrT="[Text]"/>
      <dgm:spPr/>
      <dgm:t>
        <a:bodyPr/>
        <a:lstStyle/>
        <a:p>
          <a:r>
            <a:rPr lang="en-US" dirty="0" err="1" smtClean="0"/>
            <a:t>JAVAscript</a:t>
          </a:r>
          <a:r>
            <a:rPr lang="en-US" dirty="0" smtClean="0"/>
            <a:t> commands</a:t>
          </a:r>
          <a:endParaRPr lang="en-US" dirty="0"/>
        </a:p>
      </dgm:t>
    </dgm:pt>
    <dgm:pt modelId="{3AF2AF50-23C6-4825-986E-2B5B9BC9CAAC}" type="parTrans" cxnId="{FA42323E-9AC0-4604-90BA-44A54E7B8F10}">
      <dgm:prSet/>
      <dgm:spPr/>
      <dgm:t>
        <a:bodyPr/>
        <a:lstStyle/>
        <a:p>
          <a:endParaRPr lang="en-US"/>
        </a:p>
      </dgm:t>
    </dgm:pt>
    <dgm:pt modelId="{6A873C7A-9D76-47C1-9AD7-1852345FDC88}" type="sibTrans" cxnId="{FA42323E-9AC0-4604-90BA-44A54E7B8F10}">
      <dgm:prSet/>
      <dgm:spPr/>
      <dgm:t>
        <a:bodyPr/>
        <a:lstStyle/>
        <a:p>
          <a:endParaRPr lang="en-US"/>
        </a:p>
      </dgm:t>
    </dgm:pt>
    <dgm:pt modelId="{D0A7057B-8AC4-43AC-8F7C-4D1C805CD4AA}">
      <dgm:prSet phldrT="[Text]"/>
      <dgm:spPr/>
      <dgm:t>
        <a:bodyPr/>
        <a:lstStyle/>
        <a:p>
          <a:r>
            <a:rPr lang="en-US" dirty="0" smtClean="0"/>
            <a:t>Graphical Interface</a:t>
          </a:r>
          <a:endParaRPr lang="en-US" dirty="0"/>
        </a:p>
      </dgm:t>
    </dgm:pt>
    <dgm:pt modelId="{6CDC74C7-8CB7-4664-8894-80874655D877}" type="parTrans" cxnId="{BF24A83B-0AF0-4340-ADE3-A2F6A59114CF}">
      <dgm:prSet/>
      <dgm:spPr/>
      <dgm:t>
        <a:bodyPr/>
        <a:lstStyle/>
        <a:p>
          <a:endParaRPr lang="en-US"/>
        </a:p>
      </dgm:t>
    </dgm:pt>
    <dgm:pt modelId="{649EF5F9-852A-43B5-B880-D1EFF3AE853D}" type="sibTrans" cxnId="{BF24A83B-0AF0-4340-ADE3-A2F6A59114CF}">
      <dgm:prSet/>
      <dgm:spPr/>
      <dgm:t>
        <a:bodyPr/>
        <a:lstStyle/>
        <a:p>
          <a:endParaRPr lang="en-US"/>
        </a:p>
      </dgm:t>
    </dgm:pt>
    <dgm:pt modelId="{F678F81C-9791-474B-B3D9-A60A38D330BD}">
      <dgm:prSet phldrT="[Text]"/>
      <dgm:spPr/>
      <dgm:t>
        <a:bodyPr/>
        <a:lstStyle/>
        <a:p>
          <a:r>
            <a:rPr lang="en-US" dirty="0" smtClean="0"/>
            <a:t>RPC extensions</a:t>
          </a:r>
          <a:endParaRPr lang="en-US" dirty="0"/>
        </a:p>
      </dgm:t>
    </dgm:pt>
    <dgm:pt modelId="{AE1D8485-0252-4FFF-8363-37F7701E3C1B}" type="parTrans" cxnId="{1D3C4079-403E-4887-BF5E-342620CF26B8}">
      <dgm:prSet/>
      <dgm:spPr/>
      <dgm:t>
        <a:bodyPr/>
        <a:lstStyle/>
        <a:p>
          <a:endParaRPr lang="en-US"/>
        </a:p>
      </dgm:t>
    </dgm:pt>
    <dgm:pt modelId="{B7455791-66B5-4D51-BFCE-F04F514E8FBF}" type="sibTrans" cxnId="{1D3C4079-403E-4887-BF5E-342620CF26B8}">
      <dgm:prSet/>
      <dgm:spPr/>
      <dgm:t>
        <a:bodyPr/>
        <a:lstStyle/>
        <a:p>
          <a:endParaRPr lang="en-US"/>
        </a:p>
      </dgm:t>
    </dgm:pt>
    <dgm:pt modelId="{9B9F5B07-63B8-438F-BB99-831AD3E0DE9E}">
      <dgm:prSet phldrT="[Text]"/>
      <dgm:spPr/>
      <dgm:t>
        <a:bodyPr/>
        <a:lstStyle/>
        <a:p>
          <a:r>
            <a:rPr lang="en-US" dirty="0" smtClean="0"/>
            <a:t>Browser callable methods</a:t>
          </a:r>
          <a:endParaRPr lang="en-US" dirty="0"/>
        </a:p>
      </dgm:t>
    </dgm:pt>
    <dgm:pt modelId="{9AB9F14C-9632-4E69-BD09-69CD708BA05E}" type="parTrans" cxnId="{8E9BC54D-30A5-4CE6-A9F9-AE3A192C891B}">
      <dgm:prSet/>
      <dgm:spPr/>
      <dgm:t>
        <a:bodyPr/>
        <a:lstStyle/>
        <a:p>
          <a:endParaRPr lang="en-US"/>
        </a:p>
      </dgm:t>
    </dgm:pt>
    <dgm:pt modelId="{AEC142B6-B4C3-4E4F-9276-6AE5F0F5A7E7}" type="sibTrans" cxnId="{8E9BC54D-30A5-4CE6-A9F9-AE3A192C891B}">
      <dgm:prSet/>
      <dgm:spPr/>
      <dgm:t>
        <a:bodyPr/>
        <a:lstStyle/>
        <a:p>
          <a:endParaRPr lang="en-US"/>
        </a:p>
      </dgm:t>
    </dgm:pt>
    <dgm:pt modelId="{EBBB556B-3CEF-4CB5-AFED-822BBCC7E159}">
      <dgm:prSet phldrT="[Text]"/>
      <dgm:spPr/>
      <dgm:t>
        <a:bodyPr/>
        <a:lstStyle/>
        <a:p>
          <a:r>
            <a:rPr lang="en-US" dirty="0" smtClean="0"/>
            <a:t>Service bundle</a:t>
          </a:r>
          <a:endParaRPr lang="en-US" dirty="0"/>
        </a:p>
      </dgm:t>
    </dgm:pt>
    <dgm:pt modelId="{BAD2FFC3-D54D-43D0-B002-8FE2DEA1C377}" type="parTrans" cxnId="{36B77EB5-168D-480C-BA94-4CE72105E3EA}">
      <dgm:prSet/>
      <dgm:spPr/>
      <dgm:t>
        <a:bodyPr/>
        <a:lstStyle/>
        <a:p>
          <a:endParaRPr lang="en-US"/>
        </a:p>
      </dgm:t>
    </dgm:pt>
    <dgm:pt modelId="{90FC64B3-E6AE-4DED-A559-CF9DA1F02FF3}" type="sibTrans" cxnId="{36B77EB5-168D-480C-BA94-4CE72105E3EA}">
      <dgm:prSet/>
      <dgm:spPr/>
      <dgm:t>
        <a:bodyPr/>
        <a:lstStyle/>
        <a:p>
          <a:endParaRPr lang="en-US"/>
        </a:p>
      </dgm:t>
    </dgm:pt>
    <dgm:pt modelId="{AEB95CA0-09A7-4B76-A7C9-6FD29B4B0BC7}">
      <dgm:prSet phldrT="[Text]"/>
      <dgm:spPr/>
      <dgm:t>
        <a:bodyPr/>
        <a:lstStyle/>
        <a:p>
          <a:r>
            <a:rPr lang="en-US" dirty="0" smtClean="0"/>
            <a:t>JAVA code implements functionality</a:t>
          </a:r>
          <a:endParaRPr lang="en-US" dirty="0"/>
        </a:p>
      </dgm:t>
    </dgm:pt>
    <dgm:pt modelId="{92413022-6DFA-4433-BDB1-F2E3B867DEE2}" type="parTrans" cxnId="{497A1BC3-814C-4E89-BD33-03EA7723649F}">
      <dgm:prSet/>
      <dgm:spPr/>
      <dgm:t>
        <a:bodyPr/>
        <a:lstStyle/>
        <a:p>
          <a:endParaRPr lang="en-US"/>
        </a:p>
      </dgm:t>
    </dgm:pt>
    <dgm:pt modelId="{D4256551-02E8-4C99-A335-2A0BCCFAA6C7}" type="sibTrans" cxnId="{497A1BC3-814C-4E89-BD33-03EA7723649F}">
      <dgm:prSet/>
      <dgm:spPr/>
      <dgm:t>
        <a:bodyPr/>
        <a:lstStyle/>
        <a:p>
          <a:endParaRPr lang="en-US"/>
        </a:p>
      </dgm:t>
    </dgm:pt>
    <dgm:pt modelId="{E0ABC5F8-3222-46F2-842E-CE9122D5FADE}">
      <dgm:prSet phldrT="[Text]"/>
      <dgm:spPr/>
      <dgm:t>
        <a:bodyPr/>
        <a:lstStyle/>
        <a:p>
          <a:r>
            <a:rPr lang="en-US" dirty="0" smtClean="0"/>
            <a:t>Interface HW/SW on platform</a:t>
          </a:r>
          <a:endParaRPr lang="en-US" dirty="0"/>
        </a:p>
      </dgm:t>
    </dgm:pt>
    <dgm:pt modelId="{EED778F6-FE97-4AED-BAFD-A405E98F770F}" type="parTrans" cxnId="{6BE0E655-E4A6-4556-B07A-C6CCD3EA505A}">
      <dgm:prSet/>
      <dgm:spPr/>
      <dgm:t>
        <a:bodyPr/>
        <a:lstStyle/>
        <a:p>
          <a:endParaRPr lang="en-US"/>
        </a:p>
      </dgm:t>
    </dgm:pt>
    <dgm:pt modelId="{8A6C0792-A029-4BC7-B518-71FC50064936}" type="sibTrans" cxnId="{6BE0E655-E4A6-4556-B07A-C6CCD3EA505A}">
      <dgm:prSet/>
      <dgm:spPr/>
      <dgm:t>
        <a:bodyPr/>
        <a:lstStyle/>
        <a:p>
          <a:endParaRPr lang="en-US"/>
        </a:p>
      </dgm:t>
    </dgm:pt>
    <dgm:pt modelId="{0B99814A-34CA-4842-8BCE-824F9EDA776E}">
      <dgm:prSet phldrT="[Text]"/>
      <dgm:spPr/>
      <dgm:t>
        <a:bodyPr/>
        <a:lstStyle/>
        <a:p>
          <a:r>
            <a:rPr lang="en-US" dirty="0" smtClean="0"/>
            <a:t>Allows exporting data to cloud</a:t>
          </a:r>
          <a:endParaRPr lang="en-US" dirty="0"/>
        </a:p>
      </dgm:t>
    </dgm:pt>
    <dgm:pt modelId="{1FA88BBE-173C-441D-ACC5-E4BE5FE46312}" type="sibTrans" cxnId="{82942FCE-33F6-443B-A056-9C471D3D1763}">
      <dgm:prSet/>
      <dgm:spPr/>
      <dgm:t>
        <a:bodyPr/>
        <a:lstStyle/>
        <a:p>
          <a:endParaRPr lang="en-US"/>
        </a:p>
      </dgm:t>
    </dgm:pt>
    <dgm:pt modelId="{3557DFC0-AE9A-4401-8F1B-7A58CE903716}" type="parTrans" cxnId="{82942FCE-33F6-443B-A056-9C471D3D1763}">
      <dgm:prSet/>
      <dgm:spPr/>
      <dgm:t>
        <a:bodyPr/>
        <a:lstStyle/>
        <a:p>
          <a:endParaRPr lang="en-US"/>
        </a:p>
      </dgm:t>
    </dgm:pt>
    <dgm:pt modelId="{1DEBC458-0372-4D61-A202-0C7A9DBC2BBF}" type="pres">
      <dgm:prSet presAssocID="{BFD40D9E-974F-454F-A717-77C4F192932E}" presName="linearFlow" presStyleCnt="0">
        <dgm:presLayoutVars>
          <dgm:dir/>
          <dgm:animLvl val="lvl"/>
          <dgm:resizeHandles val="exact"/>
        </dgm:presLayoutVars>
      </dgm:prSet>
      <dgm:spPr/>
      <dgm:t>
        <a:bodyPr/>
        <a:lstStyle/>
        <a:p>
          <a:endParaRPr lang="en-US"/>
        </a:p>
      </dgm:t>
    </dgm:pt>
    <dgm:pt modelId="{EF832CB8-34A4-49CE-8ACE-BE5318CD6B60}" type="pres">
      <dgm:prSet presAssocID="{7ED47953-E41D-4237-9F41-9881F4077E9D}" presName="composite" presStyleCnt="0"/>
      <dgm:spPr/>
    </dgm:pt>
    <dgm:pt modelId="{E327FA22-F601-4868-9CC9-3408168F3605}" type="pres">
      <dgm:prSet presAssocID="{7ED47953-E41D-4237-9F41-9881F4077E9D}" presName="parentText" presStyleLbl="alignNode1" presStyleIdx="0" presStyleCnt="3">
        <dgm:presLayoutVars>
          <dgm:chMax val="1"/>
          <dgm:bulletEnabled val="1"/>
        </dgm:presLayoutVars>
      </dgm:prSet>
      <dgm:spPr/>
      <dgm:t>
        <a:bodyPr/>
        <a:lstStyle/>
        <a:p>
          <a:endParaRPr lang="en-US"/>
        </a:p>
      </dgm:t>
    </dgm:pt>
    <dgm:pt modelId="{1A934884-8415-475A-848C-69C1E5B30238}" type="pres">
      <dgm:prSet presAssocID="{7ED47953-E41D-4237-9F41-9881F4077E9D}" presName="descendantText" presStyleLbl="alignAcc1" presStyleIdx="0" presStyleCnt="3">
        <dgm:presLayoutVars>
          <dgm:bulletEnabled val="1"/>
        </dgm:presLayoutVars>
      </dgm:prSet>
      <dgm:spPr/>
      <dgm:t>
        <a:bodyPr/>
        <a:lstStyle/>
        <a:p>
          <a:endParaRPr lang="en-US"/>
        </a:p>
      </dgm:t>
    </dgm:pt>
    <dgm:pt modelId="{9A34D6CA-7BB7-4688-A967-48D7EA34A538}" type="pres">
      <dgm:prSet presAssocID="{0BB4A415-16E7-4910-8F06-3B60D96A8067}" presName="sp" presStyleCnt="0"/>
      <dgm:spPr/>
    </dgm:pt>
    <dgm:pt modelId="{584F26D4-C2DE-4412-A192-91A1B3889FAB}" type="pres">
      <dgm:prSet presAssocID="{F678F81C-9791-474B-B3D9-A60A38D330BD}" presName="composite" presStyleCnt="0"/>
      <dgm:spPr/>
    </dgm:pt>
    <dgm:pt modelId="{D5A86B0F-BB74-4491-8BCD-D419BB5D3965}" type="pres">
      <dgm:prSet presAssocID="{F678F81C-9791-474B-B3D9-A60A38D330BD}" presName="parentText" presStyleLbl="alignNode1" presStyleIdx="1" presStyleCnt="3">
        <dgm:presLayoutVars>
          <dgm:chMax val="1"/>
          <dgm:bulletEnabled val="1"/>
        </dgm:presLayoutVars>
      </dgm:prSet>
      <dgm:spPr/>
      <dgm:t>
        <a:bodyPr/>
        <a:lstStyle/>
        <a:p>
          <a:endParaRPr lang="en-US"/>
        </a:p>
      </dgm:t>
    </dgm:pt>
    <dgm:pt modelId="{1A8A25CF-40D3-421A-9D6A-AF223B31FD1D}" type="pres">
      <dgm:prSet presAssocID="{F678F81C-9791-474B-B3D9-A60A38D330BD}" presName="descendantText" presStyleLbl="alignAcc1" presStyleIdx="1" presStyleCnt="3">
        <dgm:presLayoutVars>
          <dgm:bulletEnabled val="1"/>
        </dgm:presLayoutVars>
      </dgm:prSet>
      <dgm:spPr/>
      <dgm:t>
        <a:bodyPr/>
        <a:lstStyle/>
        <a:p>
          <a:endParaRPr lang="en-US"/>
        </a:p>
      </dgm:t>
    </dgm:pt>
    <dgm:pt modelId="{76D61125-E39A-4D95-BB11-342B3E0EE31A}" type="pres">
      <dgm:prSet presAssocID="{B7455791-66B5-4D51-BFCE-F04F514E8FBF}" presName="sp" presStyleCnt="0"/>
      <dgm:spPr/>
    </dgm:pt>
    <dgm:pt modelId="{50686CDE-843D-4BC1-9155-8F0DB54D2493}" type="pres">
      <dgm:prSet presAssocID="{EBBB556B-3CEF-4CB5-AFED-822BBCC7E159}" presName="composite" presStyleCnt="0"/>
      <dgm:spPr/>
    </dgm:pt>
    <dgm:pt modelId="{1966CA63-F141-4A0E-810D-D2BDC5E5CFBD}" type="pres">
      <dgm:prSet presAssocID="{EBBB556B-3CEF-4CB5-AFED-822BBCC7E159}" presName="parentText" presStyleLbl="alignNode1" presStyleIdx="2" presStyleCnt="3">
        <dgm:presLayoutVars>
          <dgm:chMax val="1"/>
          <dgm:bulletEnabled val="1"/>
        </dgm:presLayoutVars>
      </dgm:prSet>
      <dgm:spPr/>
      <dgm:t>
        <a:bodyPr/>
        <a:lstStyle/>
        <a:p>
          <a:endParaRPr lang="en-US"/>
        </a:p>
      </dgm:t>
    </dgm:pt>
    <dgm:pt modelId="{69EB642D-AFD0-4998-8E11-A3E2A859E79D}" type="pres">
      <dgm:prSet presAssocID="{EBBB556B-3CEF-4CB5-AFED-822BBCC7E159}" presName="descendantText" presStyleLbl="alignAcc1" presStyleIdx="2" presStyleCnt="3">
        <dgm:presLayoutVars>
          <dgm:bulletEnabled val="1"/>
        </dgm:presLayoutVars>
      </dgm:prSet>
      <dgm:spPr/>
      <dgm:t>
        <a:bodyPr/>
        <a:lstStyle/>
        <a:p>
          <a:endParaRPr lang="en-US"/>
        </a:p>
      </dgm:t>
    </dgm:pt>
  </dgm:ptLst>
  <dgm:cxnLst>
    <dgm:cxn modelId="{1D3C4079-403E-4887-BF5E-342620CF26B8}" srcId="{BFD40D9E-974F-454F-A717-77C4F192932E}" destId="{F678F81C-9791-474B-B3D9-A60A38D330BD}" srcOrd="1" destOrd="0" parTransId="{AE1D8485-0252-4FFF-8363-37F7701E3C1B}" sibTransId="{B7455791-66B5-4D51-BFCE-F04F514E8FBF}"/>
    <dgm:cxn modelId="{497A1BC3-814C-4E89-BD33-03EA7723649F}" srcId="{EBBB556B-3CEF-4CB5-AFED-822BBCC7E159}" destId="{AEB95CA0-09A7-4B76-A7C9-6FD29B4B0BC7}" srcOrd="0" destOrd="0" parTransId="{92413022-6DFA-4433-BDB1-F2E3B867DEE2}" sibTransId="{D4256551-02E8-4C99-A335-2A0BCCFAA6C7}"/>
    <dgm:cxn modelId="{03F2726C-4942-4180-8423-753464BB4B27}" type="presOf" srcId="{F678F81C-9791-474B-B3D9-A60A38D330BD}" destId="{D5A86B0F-BB74-4491-8BCD-D419BB5D3965}" srcOrd="0" destOrd="0" presId="urn:microsoft.com/office/officeart/2005/8/layout/chevron2"/>
    <dgm:cxn modelId="{82942FCE-33F6-443B-A056-9C471D3D1763}" srcId="{F678F81C-9791-474B-B3D9-A60A38D330BD}" destId="{0B99814A-34CA-4842-8BCE-824F9EDA776E}" srcOrd="1" destOrd="0" parTransId="{3557DFC0-AE9A-4401-8F1B-7A58CE903716}" sibTransId="{1FA88BBE-173C-441D-ACC5-E4BE5FE46312}"/>
    <dgm:cxn modelId="{6BE0E655-E4A6-4556-B07A-C6CCD3EA505A}" srcId="{EBBB556B-3CEF-4CB5-AFED-822BBCC7E159}" destId="{E0ABC5F8-3222-46F2-842E-CE9122D5FADE}" srcOrd="1" destOrd="0" parTransId="{EED778F6-FE97-4AED-BAFD-A405E98F770F}" sibTransId="{8A6C0792-A029-4BC7-B518-71FC50064936}"/>
    <dgm:cxn modelId="{C153D437-FE24-4D86-B306-CFF5F04B19B8}" type="presOf" srcId="{D0A7057B-8AC4-43AC-8F7C-4D1C805CD4AA}" destId="{1A934884-8415-475A-848C-69C1E5B30238}" srcOrd="0" destOrd="1" presId="urn:microsoft.com/office/officeart/2005/8/layout/chevron2"/>
    <dgm:cxn modelId="{22DB0C21-05FD-49B5-8653-D0ACCFE5EEB1}" type="presOf" srcId="{7ED47953-E41D-4237-9F41-9881F4077E9D}" destId="{E327FA22-F601-4868-9CC9-3408168F3605}" srcOrd="0" destOrd="0" presId="urn:microsoft.com/office/officeart/2005/8/layout/chevron2"/>
    <dgm:cxn modelId="{36B77EB5-168D-480C-BA94-4CE72105E3EA}" srcId="{BFD40D9E-974F-454F-A717-77C4F192932E}" destId="{EBBB556B-3CEF-4CB5-AFED-822BBCC7E159}" srcOrd="2" destOrd="0" parTransId="{BAD2FFC3-D54D-43D0-B002-8FE2DEA1C377}" sibTransId="{90FC64B3-E6AE-4DED-A559-CF9DA1F02FF3}"/>
    <dgm:cxn modelId="{BF24A83B-0AF0-4340-ADE3-A2F6A59114CF}" srcId="{7ED47953-E41D-4237-9F41-9881F4077E9D}" destId="{D0A7057B-8AC4-43AC-8F7C-4D1C805CD4AA}" srcOrd="1" destOrd="0" parTransId="{6CDC74C7-8CB7-4664-8894-80874655D877}" sibTransId="{649EF5F9-852A-43B5-B880-D1EFF3AE853D}"/>
    <dgm:cxn modelId="{E269DC54-23E9-44CC-B9FC-209E5AFA9041}" type="presOf" srcId="{1DB3ACC9-47BC-4E0D-AABB-979ECDB266BC}" destId="{1A934884-8415-475A-848C-69C1E5B30238}" srcOrd="0" destOrd="0" presId="urn:microsoft.com/office/officeart/2005/8/layout/chevron2"/>
    <dgm:cxn modelId="{7ACA645C-A361-4DA3-85B3-9691CF53EC17}" type="presOf" srcId="{EBBB556B-3CEF-4CB5-AFED-822BBCC7E159}" destId="{1966CA63-F141-4A0E-810D-D2BDC5E5CFBD}" srcOrd="0" destOrd="0" presId="urn:microsoft.com/office/officeart/2005/8/layout/chevron2"/>
    <dgm:cxn modelId="{9925C170-2EDA-49A3-AE59-202C8A12F025}" type="presOf" srcId="{9B9F5B07-63B8-438F-BB99-831AD3E0DE9E}" destId="{1A8A25CF-40D3-421A-9D6A-AF223B31FD1D}" srcOrd="0" destOrd="0" presId="urn:microsoft.com/office/officeart/2005/8/layout/chevron2"/>
    <dgm:cxn modelId="{8E9BC54D-30A5-4CE6-A9F9-AE3A192C891B}" srcId="{F678F81C-9791-474B-B3D9-A60A38D330BD}" destId="{9B9F5B07-63B8-438F-BB99-831AD3E0DE9E}" srcOrd="0" destOrd="0" parTransId="{9AB9F14C-9632-4E69-BD09-69CD708BA05E}" sibTransId="{AEC142B6-B4C3-4E4F-9276-6AE5F0F5A7E7}"/>
    <dgm:cxn modelId="{BECA9E6E-9946-492C-8967-80D670355C3C}" srcId="{BFD40D9E-974F-454F-A717-77C4F192932E}" destId="{7ED47953-E41D-4237-9F41-9881F4077E9D}" srcOrd="0" destOrd="0" parTransId="{83FBB527-5E01-47CD-A66D-B50362EEDE90}" sibTransId="{0BB4A415-16E7-4910-8F06-3B60D96A8067}"/>
    <dgm:cxn modelId="{E627A210-3FDE-4DAC-8EEE-C6BC0E4A4013}" type="presOf" srcId="{AEB95CA0-09A7-4B76-A7C9-6FD29B4B0BC7}" destId="{69EB642D-AFD0-4998-8E11-A3E2A859E79D}" srcOrd="0" destOrd="0" presId="urn:microsoft.com/office/officeart/2005/8/layout/chevron2"/>
    <dgm:cxn modelId="{FA42323E-9AC0-4604-90BA-44A54E7B8F10}" srcId="{7ED47953-E41D-4237-9F41-9881F4077E9D}" destId="{1DB3ACC9-47BC-4E0D-AABB-979ECDB266BC}" srcOrd="0" destOrd="0" parTransId="{3AF2AF50-23C6-4825-986E-2B5B9BC9CAAC}" sibTransId="{6A873C7A-9D76-47C1-9AD7-1852345FDC88}"/>
    <dgm:cxn modelId="{12BA6872-3A83-4697-B59E-4B0102A0406D}" type="presOf" srcId="{E0ABC5F8-3222-46F2-842E-CE9122D5FADE}" destId="{69EB642D-AFD0-4998-8E11-A3E2A859E79D}" srcOrd="0" destOrd="1" presId="urn:microsoft.com/office/officeart/2005/8/layout/chevron2"/>
    <dgm:cxn modelId="{E5165D9F-68B9-43B4-A63D-2444AB7E42A8}" type="presOf" srcId="{BFD40D9E-974F-454F-A717-77C4F192932E}" destId="{1DEBC458-0372-4D61-A202-0C7A9DBC2BBF}" srcOrd="0" destOrd="0" presId="urn:microsoft.com/office/officeart/2005/8/layout/chevron2"/>
    <dgm:cxn modelId="{36BF4EFA-7BE3-49F9-9CCD-920BF65B9615}" type="presOf" srcId="{0B99814A-34CA-4842-8BCE-824F9EDA776E}" destId="{1A8A25CF-40D3-421A-9D6A-AF223B31FD1D}" srcOrd="0" destOrd="1" presId="urn:microsoft.com/office/officeart/2005/8/layout/chevron2"/>
    <dgm:cxn modelId="{2D7C1E75-400E-49DC-88DE-C538742E5361}" type="presParOf" srcId="{1DEBC458-0372-4D61-A202-0C7A9DBC2BBF}" destId="{EF832CB8-34A4-49CE-8ACE-BE5318CD6B60}" srcOrd="0" destOrd="0" presId="urn:microsoft.com/office/officeart/2005/8/layout/chevron2"/>
    <dgm:cxn modelId="{03C16A76-0676-4C63-BA93-1D29938AE361}" type="presParOf" srcId="{EF832CB8-34A4-49CE-8ACE-BE5318CD6B60}" destId="{E327FA22-F601-4868-9CC9-3408168F3605}" srcOrd="0" destOrd="0" presId="urn:microsoft.com/office/officeart/2005/8/layout/chevron2"/>
    <dgm:cxn modelId="{5232BDF0-30BB-410F-99EE-371D1C0D94F6}" type="presParOf" srcId="{EF832CB8-34A4-49CE-8ACE-BE5318CD6B60}" destId="{1A934884-8415-475A-848C-69C1E5B30238}" srcOrd="1" destOrd="0" presId="urn:microsoft.com/office/officeart/2005/8/layout/chevron2"/>
    <dgm:cxn modelId="{37EE54C2-2627-4FD7-861A-43628CCD2344}" type="presParOf" srcId="{1DEBC458-0372-4D61-A202-0C7A9DBC2BBF}" destId="{9A34D6CA-7BB7-4688-A967-48D7EA34A538}" srcOrd="1" destOrd="0" presId="urn:microsoft.com/office/officeart/2005/8/layout/chevron2"/>
    <dgm:cxn modelId="{9A52C62E-1B4A-4FD3-AE54-D5E8BFDA30ED}" type="presParOf" srcId="{1DEBC458-0372-4D61-A202-0C7A9DBC2BBF}" destId="{584F26D4-C2DE-4412-A192-91A1B3889FAB}" srcOrd="2" destOrd="0" presId="urn:microsoft.com/office/officeart/2005/8/layout/chevron2"/>
    <dgm:cxn modelId="{BE7C56A5-AB4B-41BA-8F16-7BBD9D0A3D68}" type="presParOf" srcId="{584F26D4-C2DE-4412-A192-91A1B3889FAB}" destId="{D5A86B0F-BB74-4491-8BCD-D419BB5D3965}" srcOrd="0" destOrd="0" presId="urn:microsoft.com/office/officeart/2005/8/layout/chevron2"/>
    <dgm:cxn modelId="{67683514-895C-4D51-A37A-DC4FBD39BCF9}" type="presParOf" srcId="{584F26D4-C2DE-4412-A192-91A1B3889FAB}" destId="{1A8A25CF-40D3-421A-9D6A-AF223B31FD1D}" srcOrd="1" destOrd="0" presId="urn:microsoft.com/office/officeart/2005/8/layout/chevron2"/>
    <dgm:cxn modelId="{543F59FB-D958-4242-B2B9-CB044D451FD2}" type="presParOf" srcId="{1DEBC458-0372-4D61-A202-0C7A9DBC2BBF}" destId="{76D61125-E39A-4D95-BB11-342B3E0EE31A}" srcOrd="3" destOrd="0" presId="urn:microsoft.com/office/officeart/2005/8/layout/chevron2"/>
    <dgm:cxn modelId="{F5218770-8DF1-4CCC-9E59-8AE8011E0159}" type="presParOf" srcId="{1DEBC458-0372-4D61-A202-0C7A9DBC2BBF}" destId="{50686CDE-843D-4BC1-9155-8F0DB54D2493}" srcOrd="4" destOrd="0" presId="urn:microsoft.com/office/officeart/2005/8/layout/chevron2"/>
    <dgm:cxn modelId="{AF0377C4-5FF7-4323-A9C5-63167A63C4D6}" type="presParOf" srcId="{50686CDE-843D-4BC1-9155-8F0DB54D2493}" destId="{1966CA63-F141-4A0E-810D-D2BDC5E5CFBD}" srcOrd="0" destOrd="0" presId="urn:microsoft.com/office/officeart/2005/8/layout/chevron2"/>
    <dgm:cxn modelId="{802CEFEC-CCD4-408A-81C4-4B5671035203}" type="presParOf" srcId="{50686CDE-843D-4BC1-9155-8F0DB54D2493}" destId="{69EB642D-AFD0-4998-8E11-A3E2A859E79D}"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FD40D9E-974F-454F-A717-77C4F192932E}" type="doc">
      <dgm:prSet loTypeId="urn:microsoft.com/office/officeart/2005/8/layout/chevron2" loCatId="process" qsTypeId="urn:microsoft.com/office/officeart/2005/8/quickstyle/simple5" qsCatId="simple" csTypeId="urn:microsoft.com/office/officeart/2005/8/colors/accent6_5" csCatId="accent6" phldr="1"/>
      <dgm:spPr/>
      <dgm:t>
        <a:bodyPr/>
        <a:lstStyle/>
        <a:p>
          <a:endParaRPr lang="en-US"/>
        </a:p>
      </dgm:t>
    </dgm:pt>
    <dgm:pt modelId="{7ED47953-E41D-4237-9F41-9881F4077E9D}">
      <dgm:prSet phldrT="[Text]"/>
      <dgm:spPr/>
      <dgm:t>
        <a:bodyPr/>
        <a:lstStyle/>
        <a:p>
          <a:r>
            <a:rPr lang="en-US" dirty="0" smtClean="0"/>
            <a:t>GUI</a:t>
          </a:r>
          <a:endParaRPr lang="en-US" dirty="0"/>
        </a:p>
      </dgm:t>
    </dgm:pt>
    <dgm:pt modelId="{83FBB527-5E01-47CD-A66D-B50362EEDE90}" type="parTrans" cxnId="{BECA9E6E-9946-492C-8967-80D670355C3C}">
      <dgm:prSet/>
      <dgm:spPr/>
      <dgm:t>
        <a:bodyPr/>
        <a:lstStyle/>
        <a:p>
          <a:endParaRPr lang="en-US"/>
        </a:p>
      </dgm:t>
    </dgm:pt>
    <dgm:pt modelId="{0BB4A415-16E7-4910-8F06-3B60D96A8067}" type="sibTrans" cxnId="{BECA9E6E-9946-492C-8967-80D670355C3C}">
      <dgm:prSet/>
      <dgm:spPr/>
      <dgm:t>
        <a:bodyPr/>
        <a:lstStyle/>
        <a:p>
          <a:endParaRPr lang="en-US"/>
        </a:p>
      </dgm:t>
    </dgm:pt>
    <dgm:pt modelId="{1DB3ACC9-47BC-4E0D-AABB-979ECDB266BC}">
      <dgm:prSet phldrT="[Text]"/>
      <dgm:spPr/>
      <dgm:t>
        <a:bodyPr/>
        <a:lstStyle/>
        <a:p>
          <a:r>
            <a:rPr lang="en-US" dirty="0" err="1" smtClean="0"/>
            <a:t>JAVAscript</a:t>
          </a:r>
          <a:r>
            <a:rPr lang="en-US" dirty="0" smtClean="0"/>
            <a:t> commands</a:t>
          </a:r>
          <a:endParaRPr lang="en-US" dirty="0"/>
        </a:p>
      </dgm:t>
    </dgm:pt>
    <dgm:pt modelId="{3AF2AF50-23C6-4825-986E-2B5B9BC9CAAC}" type="parTrans" cxnId="{FA42323E-9AC0-4604-90BA-44A54E7B8F10}">
      <dgm:prSet/>
      <dgm:spPr/>
      <dgm:t>
        <a:bodyPr/>
        <a:lstStyle/>
        <a:p>
          <a:endParaRPr lang="en-US"/>
        </a:p>
      </dgm:t>
    </dgm:pt>
    <dgm:pt modelId="{6A873C7A-9D76-47C1-9AD7-1852345FDC88}" type="sibTrans" cxnId="{FA42323E-9AC0-4604-90BA-44A54E7B8F10}">
      <dgm:prSet/>
      <dgm:spPr/>
      <dgm:t>
        <a:bodyPr/>
        <a:lstStyle/>
        <a:p>
          <a:endParaRPr lang="en-US"/>
        </a:p>
      </dgm:t>
    </dgm:pt>
    <dgm:pt modelId="{D0A7057B-8AC4-43AC-8F7C-4D1C805CD4AA}">
      <dgm:prSet phldrT="[Text]"/>
      <dgm:spPr/>
      <dgm:t>
        <a:bodyPr/>
        <a:lstStyle/>
        <a:p>
          <a:r>
            <a:rPr lang="en-US" dirty="0" smtClean="0"/>
            <a:t>Graphical Interface</a:t>
          </a:r>
          <a:endParaRPr lang="en-US" dirty="0"/>
        </a:p>
      </dgm:t>
    </dgm:pt>
    <dgm:pt modelId="{6CDC74C7-8CB7-4664-8894-80874655D877}" type="parTrans" cxnId="{BF24A83B-0AF0-4340-ADE3-A2F6A59114CF}">
      <dgm:prSet/>
      <dgm:spPr/>
      <dgm:t>
        <a:bodyPr/>
        <a:lstStyle/>
        <a:p>
          <a:endParaRPr lang="en-US"/>
        </a:p>
      </dgm:t>
    </dgm:pt>
    <dgm:pt modelId="{649EF5F9-852A-43B5-B880-D1EFF3AE853D}" type="sibTrans" cxnId="{BF24A83B-0AF0-4340-ADE3-A2F6A59114CF}">
      <dgm:prSet/>
      <dgm:spPr/>
      <dgm:t>
        <a:bodyPr/>
        <a:lstStyle/>
        <a:p>
          <a:endParaRPr lang="en-US"/>
        </a:p>
      </dgm:t>
    </dgm:pt>
    <dgm:pt modelId="{F678F81C-9791-474B-B3D9-A60A38D330BD}">
      <dgm:prSet phldrT="[Text]"/>
      <dgm:spPr/>
      <dgm:t>
        <a:bodyPr/>
        <a:lstStyle/>
        <a:p>
          <a:r>
            <a:rPr lang="en-US" dirty="0" smtClean="0"/>
            <a:t>RPC extensions</a:t>
          </a:r>
          <a:endParaRPr lang="en-US" dirty="0"/>
        </a:p>
      </dgm:t>
    </dgm:pt>
    <dgm:pt modelId="{AE1D8485-0252-4FFF-8363-37F7701E3C1B}" type="parTrans" cxnId="{1D3C4079-403E-4887-BF5E-342620CF26B8}">
      <dgm:prSet/>
      <dgm:spPr/>
      <dgm:t>
        <a:bodyPr/>
        <a:lstStyle/>
        <a:p>
          <a:endParaRPr lang="en-US"/>
        </a:p>
      </dgm:t>
    </dgm:pt>
    <dgm:pt modelId="{B7455791-66B5-4D51-BFCE-F04F514E8FBF}" type="sibTrans" cxnId="{1D3C4079-403E-4887-BF5E-342620CF26B8}">
      <dgm:prSet/>
      <dgm:spPr/>
      <dgm:t>
        <a:bodyPr/>
        <a:lstStyle/>
        <a:p>
          <a:endParaRPr lang="en-US"/>
        </a:p>
      </dgm:t>
    </dgm:pt>
    <dgm:pt modelId="{9B9F5B07-63B8-438F-BB99-831AD3E0DE9E}">
      <dgm:prSet phldrT="[Text]"/>
      <dgm:spPr/>
      <dgm:t>
        <a:bodyPr/>
        <a:lstStyle/>
        <a:p>
          <a:r>
            <a:rPr lang="en-US" dirty="0" smtClean="0"/>
            <a:t>Browser callable methods</a:t>
          </a:r>
          <a:endParaRPr lang="en-US" dirty="0"/>
        </a:p>
      </dgm:t>
    </dgm:pt>
    <dgm:pt modelId="{9AB9F14C-9632-4E69-BD09-69CD708BA05E}" type="parTrans" cxnId="{8E9BC54D-30A5-4CE6-A9F9-AE3A192C891B}">
      <dgm:prSet/>
      <dgm:spPr/>
      <dgm:t>
        <a:bodyPr/>
        <a:lstStyle/>
        <a:p>
          <a:endParaRPr lang="en-US"/>
        </a:p>
      </dgm:t>
    </dgm:pt>
    <dgm:pt modelId="{AEC142B6-B4C3-4E4F-9276-6AE5F0F5A7E7}" type="sibTrans" cxnId="{8E9BC54D-30A5-4CE6-A9F9-AE3A192C891B}">
      <dgm:prSet/>
      <dgm:spPr/>
      <dgm:t>
        <a:bodyPr/>
        <a:lstStyle/>
        <a:p>
          <a:endParaRPr lang="en-US"/>
        </a:p>
      </dgm:t>
    </dgm:pt>
    <dgm:pt modelId="{EBBB556B-3CEF-4CB5-AFED-822BBCC7E159}">
      <dgm:prSet phldrT="[Text]"/>
      <dgm:spPr/>
      <dgm:t>
        <a:bodyPr/>
        <a:lstStyle/>
        <a:p>
          <a:r>
            <a:rPr lang="en-US" dirty="0" smtClean="0"/>
            <a:t>Service bundle</a:t>
          </a:r>
          <a:endParaRPr lang="en-US" dirty="0"/>
        </a:p>
      </dgm:t>
    </dgm:pt>
    <dgm:pt modelId="{BAD2FFC3-D54D-43D0-B002-8FE2DEA1C377}" type="parTrans" cxnId="{36B77EB5-168D-480C-BA94-4CE72105E3EA}">
      <dgm:prSet/>
      <dgm:spPr/>
      <dgm:t>
        <a:bodyPr/>
        <a:lstStyle/>
        <a:p>
          <a:endParaRPr lang="en-US"/>
        </a:p>
      </dgm:t>
    </dgm:pt>
    <dgm:pt modelId="{90FC64B3-E6AE-4DED-A559-CF9DA1F02FF3}" type="sibTrans" cxnId="{36B77EB5-168D-480C-BA94-4CE72105E3EA}">
      <dgm:prSet/>
      <dgm:spPr/>
      <dgm:t>
        <a:bodyPr/>
        <a:lstStyle/>
        <a:p>
          <a:endParaRPr lang="en-US"/>
        </a:p>
      </dgm:t>
    </dgm:pt>
    <dgm:pt modelId="{AEB95CA0-09A7-4B76-A7C9-6FD29B4B0BC7}">
      <dgm:prSet phldrT="[Text]"/>
      <dgm:spPr/>
      <dgm:t>
        <a:bodyPr/>
        <a:lstStyle/>
        <a:p>
          <a:r>
            <a:rPr lang="en-US" dirty="0" smtClean="0"/>
            <a:t>JAVA code implements functionality</a:t>
          </a:r>
          <a:endParaRPr lang="en-US" dirty="0"/>
        </a:p>
      </dgm:t>
    </dgm:pt>
    <dgm:pt modelId="{92413022-6DFA-4433-BDB1-F2E3B867DEE2}" type="parTrans" cxnId="{497A1BC3-814C-4E89-BD33-03EA7723649F}">
      <dgm:prSet/>
      <dgm:spPr/>
      <dgm:t>
        <a:bodyPr/>
        <a:lstStyle/>
        <a:p>
          <a:endParaRPr lang="en-US"/>
        </a:p>
      </dgm:t>
    </dgm:pt>
    <dgm:pt modelId="{D4256551-02E8-4C99-A335-2A0BCCFAA6C7}" type="sibTrans" cxnId="{497A1BC3-814C-4E89-BD33-03EA7723649F}">
      <dgm:prSet/>
      <dgm:spPr/>
      <dgm:t>
        <a:bodyPr/>
        <a:lstStyle/>
        <a:p>
          <a:endParaRPr lang="en-US"/>
        </a:p>
      </dgm:t>
    </dgm:pt>
    <dgm:pt modelId="{E0ABC5F8-3222-46F2-842E-CE9122D5FADE}">
      <dgm:prSet phldrT="[Text]"/>
      <dgm:spPr/>
      <dgm:t>
        <a:bodyPr/>
        <a:lstStyle/>
        <a:p>
          <a:r>
            <a:rPr lang="en-US" dirty="0" smtClean="0"/>
            <a:t>Interface HW/SW on platform</a:t>
          </a:r>
          <a:endParaRPr lang="en-US" dirty="0"/>
        </a:p>
      </dgm:t>
    </dgm:pt>
    <dgm:pt modelId="{EED778F6-FE97-4AED-BAFD-A405E98F770F}" type="parTrans" cxnId="{6BE0E655-E4A6-4556-B07A-C6CCD3EA505A}">
      <dgm:prSet/>
      <dgm:spPr/>
      <dgm:t>
        <a:bodyPr/>
        <a:lstStyle/>
        <a:p>
          <a:endParaRPr lang="en-US"/>
        </a:p>
      </dgm:t>
    </dgm:pt>
    <dgm:pt modelId="{8A6C0792-A029-4BC7-B518-71FC50064936}" type="sibTrans" cxnId="{6BE0E655-E4A6-4556-B07A-C6CCD3EA505A}">
      <dgm:prSet/>
      <dgm:spPr/>
      <dgm:t>
        <a:bodyPr/>
        <a:lstStyle/>
        <a:p>
          <a:endParaRPr lang="en-US"/>
        </a:p>
      </dgm:t>
    </dgm:pt>
    <dgm:pt modelId="{0B99814A-34CA-4842-8BCE-824F9EDA776E}">
      <dgm:prSet phldrT="[Text]"/>
      <dgm:spPr/>
      <dgm:t>
        <a:bodyPr/>
        <a:lstStyle/>
        <a:p>
          <a:r>
            <a:rPr lang="en-US" dirty="0" smtClean="0"/>
            <a:t>Allows exporting data to cloud</a:t>
          </a:r>
          <a:endParaRPr lang="en-US" dirty="0"/>
        </a:p>
      </dgm:t>
    </dgm:pt>
    <dgm:pt modelId="{1FA88BBE-173C-441D-ACC5-E4BE5FE46312}" type="sibTrans" cxnId="{82942FCE-33F6-443B-A056-9C471D3D1763}">
      <dgm:prSet/>
      <dgm:spPr/>
      <dgm:t>
        <a:bodyPr/>
        <a:lstStyle/>
        <a:p>
          <a:endParaRPr lang="en-US"/>
        </a:p>
      </dgm:t>
    </dgm:pt>
    <dgm:pt modelId="{3557DFC0-AE9A-4401-8F1B-7A58CE903716}" type="parTrans" cxnId="{82942FCE-33F6-443B-A056-9C471D3D1763}">
      <dgm:prSet/>
      <dgm:spPr/>
      <dgm:t>
        <a:bodyPr/>
        <a:lstStyle/>
        <a:p>
          <a:endParaRPr lang="en-US"/>
        </a:p>
      </dgm:t>
    </dgm:pt>
    <dgm:pt modelId="{1DEBC458-0372-4D61-A202-0C7A9DBC2BBF}" type="pres">
      <dgm:prSet presAssocID="{BFD40D9E-974F-454F-A717-77C4F192932E}" presName="linearFlow" presStyleCnt="0">
        <dgm:presLayoutVars>
          <dgm:dir/>
          <dgm:animLvl val="lvl"/>
          <dgm:resizeHandles val="exact"/>
        </dgm:presLayoutVars>
      </dgm:prSet>
      <dgm:spPr/>
      <dgm:t>
        <a:bodyPr/>
        <a:lstStyle/>
        <a:p>
          <a:endParaRPr lang="en-US"/>
        </a:p>
      </dgm:t>
    </dgm:pt>
    <dgm:pt modelId="{EF832CB8-34A4-49CE-8ACE-BE5318CD6B60}" type="pres">
      <dgm:prSet presAssocID="{7ED47953-E41D-4237-9F41-9881F4077E9D}" presName="composite" presStyleCnt="0"/>
      <dgm:spPr/>
    </dgm:pt>
    <dgm:pt modelId="{E327FA22-F601-4868-9CC9-3408168F3605}" type="pres">
      <dgm:prSet presAssocID="{7ED47953-E41D-4237-9F41-9881F4077E9D}" presName="parentText" presStyleLbl="alignNode1" presStyleIdx="0" presStyleCnt="3">
        <dgm:presLayoutVars>
          <dgm:chMax val="1"/>
          <dgm:bulletEnabled val="1"/>
        </dgm:presLayoutVars>
      </dgm:prSet>
      <dgm:spPr/>
      <dgm:t>
        <a:bodyPr/>
        <a:lstStyle/>
        <a:p>
          <a:endParaRPr lang="en-US"/>
        </a:p>
      </dgm:t>
    </dgm:pt>
    <dgm:pt modelId="{1A934884-8415-475A-848C-69C1E5B30238}" type="pres">
      <dgm:prSet presAssocID="{7ED47953-E41D-4237-9F41-9881F4077E9D}" presName="descendantText" presStyleLbl="alignAcc1" presStyleIdx="0" presStyleCnt="3">
        <dgm:presLayoutVars>
          <dgm:bulletEnabled val="1"/>
        </dgm:presLayoutVars>
      </dgm:prSet>
      <dgm:spPr/>
      <dgm:t>
        <a:bodyPr/>
        <a:lstStyle/>
        <a:p>
          <a:endParaRPr lang="en-US"/>
        </a:p>
      </dgm:t>
    </dgm:pt>
    <dgm:pt modelId="{9A34D6CA-7BB7-4688-A967-48D7EA34A538}" type="pres">
      <dgm:prSet presAssocID="{0BB4A415-16E7-4910-8F06-3B60D96A8067}" presName="sp" presStyleCnt="0"/>
      <dgm:spPr/>
    </dgm:pt>
    <dgm:pt modelId="{584F26D4-C2DE-4412-A192-91A1B3889FAB}" type="pres">
      <dgm:prSet presAssocID="{F678F81C-9791-474B-B3D9-A60A38D330BD}" presName="composite" presStyleCnt="0"/>
      <dgm:spPr/>
    </dgm:pt>
    <dgm:pt modelId="{D5A86B0F-BB74-4491-8BCD-D419BB5D3965}" type="pres">
      <dgm:prSet presAssocID="{F678F81C-9791-474B-B3D9-A60A38D330BD}" presName="parentText" presStyleLbl="alignNode1" presStyleIdx="1" presStyleCnt="3">
        <dgm:presLayoutVars>
          <dgm:chMax val="1"/>
          <dgm:bulletEnabled val="1"/>
        </dgm:presLayoutVars>
      </dgm:prSet>
      <dgm:spPr/>
      <dgm:t>
        <a:bodyPr/>
        <a:lstStyle/>
        <a:p>
          <a:endParaRPr lang="en-US"/>
        </a:p>
      </dgm:t>
    </dgm:pt>
    <dgm:pt modelId="{1A8A25CF-40D3-421A-9D6A-AF223B31FD1D}" type="pres">
      <dgm:prSet presAssocID="{F678F81C-9791-474B-B3D9-A60A38D330BD}" presName="descendantText" presStyleLbl="alignAcc1" presStyleIdx="1" presStyleCnt="3">
        <dgm:presLayoutVars>
          <dgm:bulletEnabled val="1"/>
        </dgm:presLayoutVars>
      </dgm:prSet>
      <dgm:spPr/>
      <dgm:t>
        <a:bodyPr/>
        <a:lstStyle/>
        <a:p>
          <a:endParaRPr lang="en-US"/>
        </a:p>
      </dgm:t>
    </dgm:pt>
    <dgm:pt modelId="{76D61125-E39A-4D95-BB11-342B3E0EE31A}" type="pres">
      <dgm:prSet presAssocID="{B7455791-66B5-4D51-BFCE-F04F514E8FBF}" presName="sp" presStyleCnt="0"/>
      <dgm:spPr/>
    </dgm:pt>
    <dgm:pt modelId="{50686CDE-843D-4BC1-9155-8F0DB54D2493}" type="pres">
      <dgm:prSet presAssocID="{EBBB556B-3CEF-4CB5-AFED-822BBCC7E159}" presName="composite" presStyleCnt="0"/>
      <dgm:spPr/>
    </dgm:pt>
    <dgm:pt modelId="{1966CA63-F141-4A0E-810D-D2BDC5E5CFBD}" type="pres">
      <dgm:prSet presAssocID="{EBBB556B-3CEF-4CB5-AFED-822BBCC7E159}" presName="parentText" presStyleLbl="alignNode1" presStyleIdx="2" presStyleCnt="3">
        <dgm:presLayoutVars>
          <dgm:chMax val="1"/>
          <dgm:bulletEnabled val="1"/>
        </dgm:presLayoutVars>
      </dgm:prSet>
      <dgm:spPr/>
      <dgm:t>
        <a:bodyPr/>
        <a:lstStyle/>
        <a:p>
          <a:endParaRPr lang="en-US"/>
        </a:p>
      </dgm:t>
    </dgm:pt>
    <dgm:pt modelId="{69EB642D-AFD0-4998-8E11-A3E2A859E79D}" type="pres">
      <dgm:prSet presAssocID="{EBBB556B-3CEF-4CB5-AFED-822BBCC7E159}" presName="descendantText" presStyleLbl="alignAcc1" presStyleIdx="2" presStyleCnt="3">
        <dgm:presLayoutVars>
          <dgm:bulletEnabled val="1"/>
        </dgm:presLayoutVars>
      </dgm:prSet>
      <dgm:spPr/>
      <dgm:t>
        <a:bodyPr/>
        <a:lstStyle/>
        <a:p>
          <a:endParaRPr lang="en-US"/>
        </a:p>
      </dgm:t>
    </dgm:pt>
  </dgm:ptLst>
  <dgm:cxnLst>
    <dgm:cxn modelId="{8183315B-CA11-45F9-9A28-82B15A2951EF}" type="presOf" srcId="{7ED47953-E41D-4237-9F41-9881F4077E9D}" destId="{E327FA22-F601-4868-9CC9-3408168F3605}" srcOrd="0" destOrd="0" presId="urn:microsoft.com/office/officeart/2005/8/layout/chevron2"/>
    <dgm:cxn modelId="{1D3C4079-403E-4887-BF5E-342620CF26B8}" srcId="{BFD40D9E-974F-454F-A717-77C4F192932E}" destId="{F678F81C-9791-474B-B3D9-A60A38D330BD}" srcOrd="1" destOrd="0" parTransId="{AE1D8485-0252-4FFF-8363-37F7701E3C1B}" sibTransId="{B7455791-66B5-4D51-BFCE-F04F514E8FBF}"/>
    <dgm:cxn modelId="{497A1BC3-814C-4E89-BD33-03EA7723649F}" srcId="{EBBB556B-3CEF-4CB5-AFED-822BBCC7E159}" destId="{AEB95CA0-09A7-4B76-A7C9-6FD29B4B0BC7}" srcOrd="0" destOrd="0" parTransId="{92413022-6DFA-4433-BDB1-F2E3B867DEE2}" sibTransId="{D4256551-02E8-4C99-A335-2A0BCCFAA6C7}"/>
    <dgm:cxn modelId="{515FC4BE-4895-4AC4-A7B8-CBBC119927AA}" type="presOf" srcId="{F678F81C-9791-474B-B3D9-A60A38D330BD}" destId="{D5A86B0F-BB74-4491-8BCD-D419BB5D3965}" srcOrd="0" destOrd="0" presId="urn:microsoft.com/office/officeart/2005/8/layout/chevron2"/>
    <dgm:cxn modelId="{F9C88FEC-FFB6-4137-89F8-7EBD55A49BCB}" type="presOf" srcId="{BFD40D9E-974F-454F-A717-77C4F192932E}" destId="{1DEBC458-0372-4D61-A202-0C7A9DBC2BBF}" srcOrd="0" destOrd="0" presId="urn:microsoft.com/office/officeart/2005/8/layout/chevron2"/>
    <dgm:cxn modelId="{82942FCE-33F6-443B-A056-9C471D3D1763}" srcId="{F678F81C-9791-474B-B3D9-A60A38D330BD}" destId="{0B99814A-34CA-4842-8BCE-824F9EDA776E}" srcOrd="1" destOrd="0" parTransId="{3557DFC0-AE9A-4401-8F1B-7A58CE903716}" sibTransId="{1FA88BBE-173C-441D-ACC5-E4BE5FE46312}"/>
    <dgm:cxn modelId="{6BE0E655-E4A6-4556-B07A-C6CCD3EA505A}" srcId="{EBBB556B-3CEF-4CB5-AFED-822BBCC7E159}" destId="{E0ABC5F8-3222-46F2-842E-CE9122D5FADE}" srcOrd="1" destOrd="0" parTransId="{EED778F6-FE97-4AED-BAFD-A405E98F770F}" sibTransId="{8A6C0792-A029-4BC7-B518-71FC50064936}"/>
    <dgm:cxn modelId="{46CABBDD-A7C5-408F-9B89-98312F34EAEA}" type="presOf" srcId="{AEB95CA0-09A7-4B76-A7C9-6FD29B4B0BC7}" destId="{69EB642D-AFD0-4998-8E11-A3E2A859E79D}" srcOrd="0" destOrd="0" presId="urn:microsoft.com/office/officeart/2005/8/layout/chevron2"/>
    <dgm:cxn modelId="{79C20325-3AA5-41ED-A54E-EDBBC27E2156}" type="presOf" srcId="{EBBB556B-3CEF-4CB5-AFED-822BBCC7E159}" destId="{1966CA63-F141-4A0E-810D-D2BDC5E5CFBD}" srcOrd="0" destOrd="0" presId="urn:microsoft.com/office/officeart/2005/8/layout/chevron2"/>
    <dgm:cxn modelId="{8272CF6A-3F06-4367-8B18-3ED590BCCFF0}" type="presOf" srcId="{1DB3ACC9-47BC-4E0D-AABB-979ECDB266BC}" destId="{1A934884-8415-475A-848C-69C1E5B30238}" srcOrd="0" destOrd="0" presId="urn:microsoft.com/office/officeart/2005/8/layout/chevron2"/>
    <dgm:cxn modelId="{6C510D3E-649E-40E2-9AA3-9C01AC434067}" type="presOf" srcId="{9B9F5B07-63B8-438F-BB99-831AD3E0DE9E}" destId="{1A8A25CF-40D3-421A-9D6A-AF223B31FD1D}" srcOrd="0" destOrd="0" presId="urn:microsoft.com/office/officeart/2005/8/layout/chevron2"/>
    <dgm:cxn modelId="{4DAA8B0D-3EFA-41AA-8AB7-8B23EDCADF34}" type="presOf" srcId="{E0ABC5F8-3222-46F2-842E-CE9122D5FADE}" destId="{69EB642D-AFD0-4998-8E11-A3E2A859E79D}" srcOrd="0" destOrd="1" presId="urn:microsoft.com/office/officeart/2005/8/layout/chevron2"/>
    <dgm:cxn modelId="{36B77EB5-168D-480C-BA94-4CE72105E3EA}" srcId="{BFD40D9E-974F-454F-A717-77C4F192932E}" destId="{EBBB556B-3CEF-4CB5-AFED-822BBCC7E159}" srcOrd="2" destOrd="0" parTransId="{BAD2FFC3-D54D-43D0-B002-8FE2DEA1C377}" sibTransId="{90FC64B3-E6AE-4DED-A559-CF9DA1F02FF3}"/>
    <dgm:cxn modelId="{BF24A83B-0AF0-4340-ADE3-A2F6A59114CF}" srcId="{7ED47953-E41D-4237-9F41-9881F4077E9D}" destId="{D0A7057B-8AC4-43AC-8F7C-4D1C805CD4AA}" srcOrd="1" destOrd="0" parTransId="{6CDC74C7-8CB7-4664-8894-80874655D877}" sibTransId="{649EF5F9-852A-43B5-B880-D1EFF3AE853D}"/>
    <dgm:cxn modelId="{B1F4D7A6-01D2-431A-B155-A4315A803288}" type="presOf" srcId="{D0A7057B-8AC4-43AC-8F7C-4D1C805CD4AA}" destId="{1A934884-8415-475A-848C-69C1E5B30238}" srcOrd="0" destOrd="1" presId="urn:microsoft.com/office/officeart/2005/8/layout/chevron2"/>
    <dgm:cxn modelId="{8E9BC54D-30A5-4CE6-A9F9-AE3A192C891B}" srcId="{F678F81C-9791-474B-B3D9-A60A38D330BD}" destId="{9B9F5B07-63B8-438F-BB99-831AD3E0DE9E}" srcOrd="0" destOrd="0" parTransId="{9AB9F14C-9632-4E69-BD09-69CD708BA05E}" sibTransId="{AEC142B6-B4C3-4E4F-9276-6AE5F0F5A7E7}"/>
    <dgm:cxn modelId="{BECA9E6E-9946-492C-8967-80D670355C3C}" srcId="{BFD40D9E-974F-454F-A717-77C4F192932E}" destId="{7ED47953-E41D-4237-9F41-9881F4077E9D}" srcOrd="0" destOrd="0" parTransId="{83FBB527-5E01-47CD-A66D-B50362EEDE90}" sibTransId="{0BB4A415-16E7-4910-8F06-3B60D96A8067}"/>
    <dgm:cxn modelId="{FA42323E-9AC0-4604-90BA-44A54E7B8F10}" srcId="{7ED47953-E41D-4237-9F41-9881F4077E9D}" destId="{1DB3ACC9-47BC-4E0D-AABB-979ECDB266BC}" srcOrd="0" destOrd="0" parTransId="{3AF2AF50-23C6-4825-986E-2B5B9BC9CAAC}" sibTransId="{6A873C7A-9D76-47C1-9AD7-1852345FDC88}"/>
    <dgm:cxn modelId="{59FE0684-5E93-4F2C-AB1A-DC52FFFC3869}" type="presOf" srcId="{0B99814A-34CA-4842-8BCE-824F9EDA776E}" destId="{1A8A25CF-40D3-421A-9D6A-AF223B31FD1D}" srcOrd="0" destOrd="1" presId="urn:microsoft.com/office/officeart/2005/8/layout/chevron2"/>
    <dgm:cxn modelId="{19751237-FDFE-4F0C-9231-12499184D3AF}" type="presParOf" srcId="{1DEBC458-0372-4D61-A202-0C7A9DBC2BBF}" destId="{EF832CB8-34A4-49CE-8ACE-BE5318CD6B60}" srcOrd="0" destOrd="0" presId="urn:microsoft.com/office/officeart/2005/8/layout/chevron2"/>
    <dgm:cxn modelId="{F0F791E4-7628-4CC6-BC06-A12DB40AEC1E}" type="presParOf" srcId="{EF832CB8-34A4-49CE-8ACE-BE5318CD6B60}" destId="{E327FA22-F601-4868-9CC9-3408168F3605}" srcOrd="0" destOrd="0" presId="urn:microsoft.com/office/officeart/2005/8/layout/chevron2"/>
    <dgm:cxn modelId="{289C281C-18E9-4907-BA31-67A21F6F97C4}" type="presParOf" srcId="{EF832CB8-34A4-49CE-8ACE-BE5318CD6B60}" destId="{1A934884-8415-475A-848C-69C1E5B30238}" srcOrd="1" destOrd="0" presId="urn:microsoft.com/office/officeart/2005/8/layout/chevron2"/>
    <dgm:cxn modelId="{7B5E50F8-83BC-49B7-8F39-FD2D47918BCB}" type="presParOf" srcId="{1DEBC458-0372-4D61-A202-0C7A9DBC2BBF}" destId="{9A34D6CA-7BB7-4688-A967-48D7EA34A538}" srcOrd="1" destOrd="0" presId="urn:microsoft.com/office/officeart/2005/8/layout/chevron2"/>
    <dgm:cxn modelId="{F4A565FA-6615-491A-A93F-42009D89FC5D}" type="presParOf" srcId="{1DEBC458-0372-4D61-A202-0C7A9DBC2BBF}" destId="{584F26D4-C2DE-4412-A192-91A1B3889FAB}" srcOrd="2" destOrd="0" presId="urn:microsoft.com/office/officeart/2005/8/layout/chevron2"/>
    <dgm:cxn modelId="{272313C4-D5A1-4192-806B-B22DE3DDB71E}" type="presParOf" srcId="{584F26D4-C2DE-4412-A192-91A1B3889FAB}" destId="{D5A86B0F-BB74-4491-8BCD-D419BB5D3965}" srcOrd="0" destOrd="0" presId="urn:microsoft.com/office/officeart/2005/8/layout/chevron2"/>
    <dgm:cxn modelId="{A6D63EBD-4233-4CA2-A441-DCC40C8ED591}" type="presParOf" srcId="{584F26D4-C2DE-4412-A192-91A1B3889FAB}" destId="{1A8A25CF-40D3-421A-9D6A-AF223B31FD1D}" srcOrd="1" destOrd="0" presId="urn:microsoft.com/office/officeart/2005/8/layout/chevron2"/>
    <dgm:cxn modelId="{154BB5F3-77CC-425C-89AA-E84849C9D613}" type="presParOf" srcId="{1DEBC458-0372-4D61-A202-0C7A9DBC2BBF}" destId="{76D61125-E39A-4D95-BB11-342B3E0EE31A}" srcOrd="3" destOrd="0" presId="urn:microsoft.com/office/officeart/2005/8/layout/chevron2"/>
    <dgm:cxn modelId="{AE16D70F-A6B3-44C8-99A5-FCA885C13AD0}" type="presParOf" srcId="{1DEBC458-0372-4D61-A202-0C7A9DBC2BBF}" destId="{50686CDE-843D-4BC1-9155-8F0DB54D2493}" srcOrd="4" destOrd="0" presId="urn:microsoft.com/office/officeart/2005/8/layout/chevron2"/>
    <dgm:cxn modelId="{CF5BF129-9E17-4142-BDF5-2557C5FF3693}" type="presParOf" srcId="{50686CDE-843D-4BC1-9155-8F0DB54D2493}" destId="{1966CA63-F141-4A0E-810D-D2BDC5E5CFBD}" srcOrd="0" destOrd="0" presId="urn:microsoft.com/office/officeart/2005/8/layout/chevron2"/>
    <dgm:cxn modelId="{FD1C4B0C-97EB-46C9-B6E7-C50792FD6F9A}" type="presParOf" srcId="{50686CDE-843D-4BC1-9155-8F0DB54D2493}" destId="{69EB642D-AFD0-4998-8E11-A3E2A859E79D}"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27FA22-F601-4868-9CC9-3408168F3605}">
      <dsp:nvSpPr>
        <dsp:cNvPr id="0" name=""/>
        <dsp:cNvSpPr/>
      </dsp:nvSpPr>
      <dsp:spPr>
        <a:xfrm rot="5400000">
          <a:off x="-166371" y="167618"/>
          <a:ext cx="1109146" cy="776402"/>
        </a:xfrm>
        <a:prstGeom prst="chevron">
          <a:avLst/>
        </a:prstGeom>
        <a:gradFill rotWithShape="0">
          <a:gsLst>
            <a:gs pos="0">
              <a:schemeClr val="accent6">
                <a:alpha val="90000"/>
                <a:hueOff val="0"/>
                <a:satOff val="0"/>
                <a:lumOff val="0"/>
                <a:alphaOff val="0"/>
                <a:shade val="51000"/>
                <a:satMod val="130000"/>
              </a:schemeClr>
            </a:gs>
            <a:gs pos="80000">
              <a:schemeClr val="accent6">
                <a:alpha val="90000"/>
                <a:hueOff val="0"/>
                <a:satOff val="0"/>
                <a:lumOff val="0"/>
                <a:alphaOff val="0"/>
                <a:shade val="93000"/>
                <a:satMod val="130000"/>
              </a:schemeClr>
            </a:gs>
            <a:gs pos="100000">
              <a:schemeClr val="accent6">
                <a:alpha val="90000"/>
                <a:hueOff val="0"/>
                <a:satOff val="0"/>
                <a:lumOff val="0"/>
                <a:alphaOff val="0"/>
                <a:shade val="94000"/>
                <a:satMod val="135000"/>
              </a:schemeClr>
            </a:gs>
          </a:gsLst>
          <a:lin ang="16200000" scaled="0"/>
        </a:gradFill>
        <a:ln w="9525" cap="flat" cmpd="sng" algn="ctr">
          <a:solidFill>
            <a:schemeClr val="accent6">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GUI</a:t>
          </a:r>
          <a:endParaRPr lang="en-US" sz="1200" kern="1200" dirty="0"/>
        </a:p>
      </dsp:txBody>
      <dsp:txXfrm rot="-5400000">
        <a:off x="1" y="389447"/>
        <a:ext cx="776402" cy="332744"/>
      </dsp:txXfrm>
    </dsp:sp>
    <dsp:sp modelId="{1A934884-8415-475A-848C-69C1E5B30238}">
      <dsp:nvSpPr>
        <dsp:cNvPr id="0" name=""/>
        <dsp:cNvSpPr/>
      </dsp:nvSpPr>
      <dsp:spPr>
        <a:xfrm rot="5400000">
          <a:off x="2854042" y="-2076393"/>
          <a:ext cx="720945" cy="4876225"/>
        </a:xfrm>
        <a:prstGeom prst="round2SameRect">
          <a:avLst/>
        </a:prstGeom>
        <a:solidFill>
          <a:schemeClr val="lt1">
            <a:alpha val="90000"/>
            <a:hueOff val="0"/>
            <a:satOff val="0"/>
            <a:lumOff val="0"/>
            <a:alphaOff val="0"/>
          </a:schemeClr>
        </a:solidFill>
        <a:ln w="9525" cap="flat" cmpd="sng" algn="ctr">
          <a:solidFill>
            <a:schemeClr val="accent6">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err="1" smtClean="0"/>
            <a:t>JAVAscript</a:t>
          </a:r>
          <a:r>
            <a:rPr lang="en-US" sz="2100" kern="1200" dirty="0" smtClean="0"/>
            <a:t> commands</a:t>
          </a:r>
          <a:endParaRPr lang="en-US" sz="2100" kern="1200" dirty="0"/>
        </a:p>
        <a:p>
          <a:pPr marL="228600" lvl="1" indent="-228600" algn="l" defTabSz="933450">
            <a:lnSpc>
              <a:spcPct val="90000"/>
            </a:lnSpc>
            <a:spcBef>
              <a:spcPct val="0"/>
            </a:spcBef>
            <a:spcAft>
              <a:spcPct val="15000"/>
            </a:spcAft>
            <a:buChar char="••"/>
          </a:pPr>
          <a:r>
            <a:rPr lang="en-US" sz="2100" kern="1200" dirty="0" smtClean="0"/>
            <a:t>Graphical Interface</a:t>
          </a:r>
          <a:endParaRPr lang="en-US" sz="2100" kern="1200" dirty="0"/>
        </a:p>
      </dsp:txBody>
      <dsp:txXfrm rot="-5400000">
        <a:off x="776402" y="36441"/>
        <a:ext cx="4841031" cy="650557"/>
      </dsp:txXfrm>
    </dsp:sp>
    <dsp:sp modelId="{D5A86B0F-BB74-4491-8BCD-D419BB5D3965}">
      <dsp:nvSpPr>
        <dsp:cNvPr id="0" name=""/>
        <dsp:cNvSpPr/>
      </dsp:nvSpPr>
      <dsp:spPr>
        <a:xfrm rot="5400000">
          <a:off x="-166371" y="1073530"/>
          <a:ext cx="1109146" cy="776402"/>
        </a:xfrm>
        <a:prstGeom prst="chevron">
          <a:avLst/>
        </a:prstGeom>
        <a:gradFill rotWithShape="0">
          <a:gsLst>
            <a:gs pos="0">
              <a:schemeClr val="accent6">
                <a:alpha val="90000"/>
                <a:hueOff val="0"/>
                <a:satOff val="0"/>
                <a:lumOff val="0"/>
                <a:alphaOff val="-20000"/>
                <a:shade val="51000"/>
                <a:satMod val="130000"/>
              </a:schemeClr>
            </a:gs>
            <a:gs pos="80000">
              <a:schemeClr val="accent6">
                <a:alpha val="90000"/>
                <a:hueOff val="0"/>
                <a:satOff val="0"/>
                <a:lumOff val="0"/>
                <a:alphaOff val="-20000"/>
                <a:shade val="93000"/>
                <a:satMod val="130000"/>
              </a:schemeClr>
            </a:gs>
            <a:gs pos="100000">
              <a:schemeClr val="accent6">
                <a:alpha val="90000"/>
                <a:hueOff val="0"/>
                <a:satOff val="0"/>
                <a:lumOff val="0"/>
                <a:alphaOff val="-20000"/>
                <a:shade val="94000"/>
                <a:satMod val="135000"/>
              </a:schemeClr>
            </a:gs>
          </a:gsLst>
          <a:lin ang="16200000" scaled="0"/>
        </a:gradFill>
        <a:ln w="9525" cap="flat" cmpd="sng" algn="ctr">
          <a:solidFill>
            <a:schemeClr val="accent6">
              <a:alpha val="90000"/>
              <a:hueOff val="0"/>
              <a:satOff val="0"/>
              <a:lumOff val="0"/>
              <a:alphaOff val="-2000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RPC extensions</a:t>
          </a:r>
          <a:endParaRPr lang="en-US" sz="1200" kern="1200" dirty="0"/>
        </a:p>
      </dsp:txBody>
      <dsp:txXfrm rot="-5400000">
        <a:off x="1" y="1295359"/>
        <a:ext cx="776402" cy="332744"/>
      </dsp:txXfrm>
    </dsp:sp>
    <dsp:sp modelId="{1A8A25CF-40D3-421A-9D6A-AF223B31FD1D}">
      <dsp:nvSpPr>
        <dsp:cNvPr id="0" name=""/>
        <dsp:cNvSpPr/>
      </dsp:nvSpPr>
      <dsp:spPr>
        <a:xfrm rot="5400000">
          <a:off x="2854042" y="-1170481"/>
          <a:ext cx="720945" cy="4876225"/>
        </a:xfrm>
        <a:prstGeom prst="round2SameRect">
          <a:avLst/>
        </a:prstGeom>
        <a:solidFill>
          <a:schemeClr val="lt1">
            <a:alpha val="90000"/>
            <a:hueOff val="0"/>
            <a:satOff val="0"/>
            <a:lumOff val="0"/>
            <a:alphaOff val="0"/>
          </a:schemeClr>
        </a:solidFill>
        <a:ln w="9525" cap="flat" cmpd="sng" algn="ctr">
          <a:solidFill>
            <a:schemeClr val="accent6">
              <a:alpha val="90000"/>
              <a:hueOff val="0"/>
              <a:satOff val="0"/>
              <a:lumOff val="0"/>
              <a:alphaOff val="-2000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smtClean="0"/>
            <a:t>Browser callable methods</a:t>
          </a:r>
          <a:endParaRPr lang="en-US" sz="2100" kern="1200" dirty="0"/>
        </a:p>
        <a:p>
          <a:pPr marL="228600" lvl="1" indent="-228600" algn="l" defTabSz="933450">
            <a:lnSpc>
              <a:spcPct val="90000"/>
            </a:lnSpc>
            <a:spcBef>
              <a:spcPct val="0"/>
            </a:spcBef>
            <a:spcAft>
              <a:spcPct val="15000"/>
            </a:spcAft>
            <a:buChar char="••"/>
          </a:pPr>
          <a:r>
            <a:rPr lang="en-US" sz="2100" kern="1200" dirty="0" smtClean="0"/>
            <a:t>Allows exporting data to cloud</a:t>
          </a:r>
          <a:endParaRPr lang="en-US" sz="2100" kern="1200" dirty="0"/>
        </a:p>
      </dsp:txBody>
      <dsp:txXfrm rot="-5400000">
        <a:off x="776402" y="942353"/>
        <a:ext cx="4841031" cy="650557"/>
      </dsp:txXfrm>
    </dsp:sp>
    <dsp:sp modelId="{1966CA63-F141-4A0E-810D-D2BDC5E5CFBD}">
      <dsp:nvSpPr>
        <dsp:cNvPr id="0" name=""/>
        <dsp:cNvSpPr/>
      </dsp:nvSpPr>
      <dsp:spPr>
        <a:xfrm rot="5400000">
          <a:off x="-166371" y="1979443"/>
          <a:ext cx="1109146" cy="776402"/>
        </a:xfrm>
        <a:prstGeom prst="chevron">
          <a:avLst/>
        </a:prstGeom>
        <a:gradFill rotWithShape="0">
          <a:gsLst>
            <a:gs pos="0">
              <a:schemeClr val="accent6">
                <a:alpha val="90000"/>
                <a:hueOff val="0"/>
                <a:satOff val="0"/>
                <a:lumOff val="0"/>
                <a:alphaOff val="-40000"/>
                <a:shade val="51000"/>
                <a:satMod val="130000"/>
              </a:schemeClr>
            </a:gs>
            <a:gs pos="80000">
              <a:schemeClr val="accent6">
                <a:alpha val="90000"/>
                <a:hueOff val="0"/>
                <a:satOff val="0"/>
                <a:lumOff val="0"/>
                <a:alphaOff val="-40000"/>
                <a:shade val="93000"/>
                <a:satMod val="130000"/>
              </a:schemeClr>
            </a:gs>
            <a:gs pos="100000">
              <a:schemeClr val="accent6">
                <a:alpha val="90000"/>
                <a:hueOff val="0"/>
                <a:satOff val="0"/>
                <a:lumOff val="0"/>
                <a:alphaOff val="-40000"/>
                <a:shade val="94000"/>
                <a:satMod val="135000"/>
              </a:schemeClr>
            </a:gs>
          </a:gsLst>
          <a:lin ang="16200000" scaled="0"/>
        </a:gradFill>
        <a:ln w="9525" cap="flat" cmpd="sng" algn="ctr">
          <a:solidFill>
            <a:schemeClr val="accent6">
              <a:alpha val="90000"/>
              <a:hueOff val="0"/>
              <a:satOff val="0"/>
              <a:lumOff val="0"/>
              <a:alphaOff val="-4000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Service bundle</a:t>
          </a:r>
          <a:endParaRPr lang="en-US" sz="1200" kern="1200" dirty="0"/>
        </a:p>
      </dsp:txBody>
      <dsp:txXfrm rot="-5400000">
        <a:off x="1" y="2201272"/>
        <a:ext cx="776402" cy="332744"/>
      </dsp:txXfrm>
    </dsp:sp>
    <dsp:sp modelId="{69EB642D-AFD0-4998-8E11-A3E2A859E79D}">
      <dsp:nvSpPr>
        <dsp:cNvPr id="0" name=""/>
        <dsp:cNvSpPr/>
      </dsp:nvSpPr>
      <dsp:spPr>
        <a:xfrm rot="5400000">
          <a:off x="2854042" y="-264569"/>
          <a:ext cx="720945" cy="4876225"/>
        </a:xfrm>
        <a:prstGeom prst="round2SameRect">
          <a:avLst/>
        </a:prstGeom>
        <a:solidFill>
          <a:schemeClr val="lt1">
            <a:alpha val="90000"/>
            <a:hueOff val="0"/>
            <a:satOff val="0"/>
            <a:lumOff val="0"/>
            <a:alphaOff val="0"/>
          </a:schemeClr>
        </a:solidFill>
        <a:ln w="9525" cap="flat" cmpd="sng" algn="ctr">
          <a:solidFill>
            <a:schemeClr val="accent6">
              <a:alpha val="90000"/>
              <a:hueOff val="0"/>
              <a:satOff val="0"/>
              <a:lumOff val="0"/>
              <a:alphaOff val="-4000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smtClean="0"/>
            <a:t>JAVA code implements functionality</a:t>
          </a:r>
          <a:endParaRPr lang="en-US" sz="2100" kern="1200" dirty="0"/>
        </a:p>
        <a:p>
          <a:pPr marL="228600" lvl="1" indent="-228600" algn="l" defTabSz="933450">
            <a:lnSpc>
              <a:spcPct val="90000"/>
            </a:lnSpc>
            <a:spcBef>
              <a:spcPct val="0"/>
            </a:spcBef>
            <a:spcAft>
              <a:spcPct val="15000"/>
            </a:spcAft>
            <a:buChar char="••"/>
          </a:pPr>
          <a:r>
            <a:rPr lang="en-US" sz="2100" kern="1200" dirty="0" smtClean="0"/>
            <a:t>Interface HW/SW on platform</a:t>
          </a:r>
          <a:endParaRPr lang="en-US" sz="2100" kern="1200" dirty="0"/>
        </a:p>
      </dsp:txBody>
      <dsp:txXfrm rot="-5400000">
        <a:off x="776402" y="1848265"/>
        <a:ext cx="4841031" cy="6505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27FA22-F601-4868-9CC9-3408168F3605}">
      <dsp:nvSpPr>
        <dsp:cNvPr id="0" name=""/>
        <dsp:cNvSpPr/>
      </dsp:nvSpPr>
      <dsp:spPr>
        <a:xfrm rot="5400000">
          <a:off x="-166371" y="167618"/>
          <a:ext cx="1109146" cy="776402"/>
        </a:xfrm>
        <a:prstGeom prst="chevron">
          <a:avLst/>
        </a:prstGeom>
        <a:gradFill rotWithShape="0">
          <a:gsLst>
            <a:gs pos="0">
              <a:schemeClr val="accent6">
                <a:alpha val="90000"/>
                <a:hueOff val="0"/>
                <a:satOff val="0"/>
                <a:lumOff val="0"/>
                <a:alphaOff val="0"/>
                <a:shade val="51000"/>
                <a:satMod val="130000"/>
              </a:schemeClr>
            </a:gs>
            <a:gs pos="80000">
              <a:schemeClr val="accent6">
                <a:alpha val="90000"/>
                <a:hueOff val="0"/>
                <a:satOff val="0"/>
                <a:lumOff val="0"/>
                <a:alphaOff val="0"/>
                <a:shade val="93000"/>
                <a:satMod val="130000"/>
              </a:schemeClr>
            </a:gs>
            <a:gs pos="100000">
              <a:schemeClr val="accent6">
                <a:alpha val="90000"/>
                <a:hueOff val="0"/>
                <a:satOff val="0"/>
                <a:lumOff val="0"/>
                <a:alphaOff val="0"/>
                <a:shade val="94000"/>
                <a:satMod val="135000"/>
              </a:schemeClr>
            </a:gs>
          </a:gsLst>
          <a:lin ang="16200000" scaled="0"/>
        </a:gradFill>
        <a:ln w="9525" cap="flat" cmpd="sng" algn="ctr">
          <a:solidFill>
            <a:schemeClr val="accent6">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GUI</a:t>
          </a:r>
          <a:endParaRPr lang="en-US" sz="1200" kern="1200" dirty="0"/>
        </a:p>
      </dsp:txBody>
      <dsp:txXfrm rot="-5400000">
        <a:off x="1" y="389447"/>
        <a:ext cx="776402" cy="332744"/>
      </dsp:txXfrm>
    </dsp:sp>
    <dsp:sp modelId="{1A934884-8415-475A-848C-69C1E5B30238}">
      <dsp:nvSpPr>
        <dsp:cNvPr id="0" name=""/>
        <dsp:cNvSpPr/>
      </dsp:nvSpPr>
      <dsp:spPr>
        <a:xfrm rot="5400000">
          <a:off x="2854042" y="-2076393"/>
          <a:ext cx="720945" cy="4876225"/>
        </a:xfrm>
        <a:prstGeom prst="round2SameRect">
          <a:avLst/>
        </a:prstGeom>
        <a:solidFill>
          <a:schemeClr val="lt1">
            <a:alpha val="90000"/>
            <a:hueOff val="0"/>
            <a:satOff val="0"/>
            <a:lumOff val="0"/>
            <a:alphaOff val="0"/>
          </a:schemeClr>
        </a:solidFill>
        <a:ln w="9525" cap="flat" cmpd="sng" algn="ctr">
          <a:solidFill>
            <a:schemeClr val="accent6">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err="1" smtClean="0"/>
            <a:t>JAVAscript</a:t>
          </a:r>
          <a:r>
            <a:rPr lang="en-US" sz="2100" kern="1200" dirty="0" smtClean="0"/>
            <a:t> commands</a:t>
          </a:r>
          <a:endParaRPr lang="en-US" sz="2100" kern="1200" dirty="0"/>
        </a:p>
        <a:p>
          <a:pPr marL="228600" lvl="1" indent="-228600" algn="l" defTabSz="933450">
            <a:lnSpc>
              <a:spcPct val="90000"/>
            </a:lnSpc>
            <a:spcBef>
              <a:spcPct val="0"/>
            </a:spcBef>
            <a:spcAft>
              <a:spcPct val="15000"/>
            </a:spcAft>
            <a:buChar char="••"/>
          </a:pPr>
          <a:r>
            <a:rPr lang="en-US" sz="2100" kern="1200" dirty="0" smtClean="0"/>
            <a:t>Graphical Interface</a:t>
          </a:r>
          <a:endParaRPr lang="en-US" sz="2100" kern="1200" dirty="0"/>
        </a:p>
      </dsp:txBody>
      <dsp:txXfrm rot="-5400000">
        <a:off x="776402" y="36441"/>
        <a:ext cx="4841031" cy="650557"/>
      </dsp:txXfrm>
    </dsp:sp>
    <dsp:sp modelId="{D5A86B0F-BB74-4491-8BCD-D419BB5D3965}">
      <dsp:nvSpPr>
        <dsp:cNvPr id="0" name=""/>
        <dsp:cNvSpPr/>
      </dsp:nvSpPr>
      <dsp:spPr>
        <a:xfrm rot="5400000">
          <a:off x="-166371" y="1073530"/>
          <a:ext cx="1109146" cy="776402"/>
        </a:xfrm>
        <a:prstGeom prst="chevron">
          <a:avLst/>
        </a:prstGeom>
        <a:gradFill rotWithShape="0">
          <a:gsLst>
            <a:gs pos="0">
              <a:schemeClr val="accent6">
                <a:alpha val="90000"/>
                <a:hueOff val="0"/>
                <a:satOff val="0"/>
                <a:lumOff val="0"/>
                <a:alphaOff val="-20000"/>
                <a:shade val="51000"/>
                <a:satMod val="130000"/>
              </a:schemeClr>
            </a:gs>
            <a:gs pos="80000">
              <a:schemeClr val="accent6">
                <a:alpha val="90000"/>
                <a:hueOff val="0"/>
                <a:satOff val="0"/>
                <a:lumOff val="0"/>
                <a:alphaOff val="-20000"/>
                <a:shade val="93000"/>
                <a:satMod val="130000"/>
              </a:schemeClr>
            </a:gs>
            <a:gs pos="100000">
              <a:schemeClr val="accent6">
                <a:alpha val="90000"/>
                <a:hueOff val="0"/>
                <a:satOff val="0"/>
                <a:lumOff val="0"/>
                <a:alphaOff val="-20000"/>
                <a:shade val="94000"/>
                <a:satMod val="135000"/>
              </a:schemeClr>
            </a:gs>
          </a:gsLst>
          <a:lin ang="16200000" scaled="0"/>
        </a:gradFill>
        <a:ln w="9525" cap="flat" cmpd="sng" algn="ctr">
          <a:solidFill>
            <a:schemeClr val="accent6">
              <a:alpha val="90000"/>
              <a:hueOff val="0"/>
              <a:satOff val="0"/>
              <a:lumOff val="0"/>
              <a:alphaOff val="-2000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RPC extensions</a:t>
          </a:r>
          <a:endParaRPr lang="en-US" sz="1200" kern="1200" dirty="0"/>
        </a:p>
      </dsp:txBody>
      <dsp:txXfrm rot="-5400000">
        <a:off x="1" y="1295359"/>
        <a:ext cx="776402" cy="332744"/>
      </dsp:txXfrm>
    </dsp:sp>
    <dsp:sp modelId="{1A8A25CF-40D3-421A-9D6A-AF223B31FD1D}">
      <dsp:nvSpPr>
        <dsp:cNvPr id="0" name=""/>
        <dsp:cNvSpPr/>
      </dsp:nvSpPr>
      <dsp:spPr>
        <a:xfrm rot="5400000">
          <a:off x="2854042" y="-1170481"/>
          <a:ext cx="720945" cy="4876225"/>
        </a:xfrm>
        <a:prstGeom prst="round2SameRect">
          <a:avLst/>
        </a:prstGeom>
        <a:solidFill>
          <a:schemeClr val="lt1">
            <a:alpha val="90000"/>
            <a:hueOff val="0"/>
            <a:satOff val="0"/>
            <a:lumOff val="0"/>
            <a:alphaOff val="0"/>
          </a:schemeClr>
        </a:solidFill>
        <a:ln w="9525" cap="flat" cmpd="sng" algn="ctr">
          <a:solidFill>
            <a:schemeClr val="accent6">
              <a:alpha val="90000"/>
              <a:hueOff val="0"/>
              <a:satOff val="0"/>
              <a:lumOff val="0"/>
              <a:alphaOff val="-2000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smtClean="0"/>
            <a:t>Browser callable methods</a:t>
          </a:r>
          <a:endParaRPr lang="en-US" sz="2100" kern="1200" dirty="0"/>
        </a:p>
        <a:p>
          <a:pPr marL="228600" lvl="1" indent="-228600" algn="l" defTabSz="933450">
            <a:lnSpc>
              <a:spcPct val="90000"/>
            </a:lnSpc>
            <a:spcBef>
              <a:spcPct val="0"/>
            </a:spcBef>
            <a:spcAft>
              <a:spcPct val="15000"/>
            </a:spcAft>
            <a:buChar char="••"/>
          </a:pPr>
          <a:r>
            <a:rPr lang="en-US" sz="2100" kern="1200" dirty="0" smtClean="0"/>
            <a:t>Allows exporting data to cloud</a:t>
          </a:r>
          <a:endParaRPr lang="en-US" sz="2100" kern="1200" dirty="0"/>
        </a:p>
      </dsp:txBody>
      <dsp:txXfrm rot="-5400000">
        <a:off x="776402" y="942353"/>
        <a:ext cx="4841031" cy="650557"/>
      </dsp:txXfrm>
    </dsp:sp>
    <dsp:sp modelId="{1966CA63-F141-4A0E-810D-D2BDC5E5CFBD}">
      <dsp:nvSpPr>
        <dsp:cNvPr id="0" name=""/>
        <dsp:cNvSpPr/>
      </dsp:nvSpPr>
      <dsp:spPr>
        <a:xfrm rot="5400000">
          <a:off x="-166371" y="1979443"/>
          <a:ext cx="1109146" cy="776402"/>
        </a:xfrm>
        <a:prstGeom prst="chevron">
          <a:avLst/>
        </a:prstGeom>
        <a:gradFill rotWithShape="0">
          <a:gsLst>
            <a:gs pos="0">
              <a:schemeClr val="accent6">
                <a:alpha val="90000"/>
                <a:hueOff val="0"/>
                <a:satOff val="0"/>
                <a:lumOff val="0"/>
                <a:alphaOff val="-40000"/>
                <a:shade val="51000"/>
                <a:satMod val="130000"/>
              </a:schemeClr>
            </a:gs>
            <a:gs pos="80000">
              <a:schemeClr val="accent6">
                <a:alpha val="90000"/>
                <a:hueOff val="0"/>
                <a:satOff val="0"/>
                <a:lumOff val="0"/>
                <a:alphaOff val="-40000"/>
                <a:shade val="93000"/>
                <a:satMod val="130000"/>
              </a:schemeClr>
            </a:gs>
            <a:gs pos="100000">
              <a:schemeClr val="accent6">
                <a:alpha val="90000"/>
                <a:hueOff val="0"/>
                <a:satOff val="0"/>
                <a:lumOff val="0"/>
                <a:alphaOff val="-40000"/>
                <a:shade val="94000"/>
                <a:satMod val="135000"/>
              </a:schemeClr>
            </a:gs>
          </a:gsLst>
          <a:lin ang="16200000" scaled="0"/>
        </a:gradFill>
        <a:ln w="9525" cap="flat" cmpd="sng" algn="ctr">
          <a:solidFill>
            <a:schemeClr val="accent6">
              <a:alpha val="90000"/>
              <a:hueOff val="0"/>
              <a:satOff val="0"/>
              <a:lumOff val="0"/>
              <a:alphaOff val="-4000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Service bundle</a:t>
          </a:r>
          <a:endParaRPr lang="en-US" sz="1200" kern="1200" dirty="0"/>
        </a:p>
      </dsp:txBody>
      <dsp:txXfrm rot="-5400000">
        <a:off x="1" y="2201272"/>
        <a:ext cx="776402" cy="332744"/>
      </dsp:txXfrm>
    </dsp:sp>
    <dsp:sp modelId="{69EB642D-AFD0-4998-8E11-A3E2A859E79D}">
      <dsp:nvSpPr>
        <dsp:cNvPr id="0" name=""/>
        <dsp:cNvSpPr/>
      </dsp:nvSpPr>
      <dsp:spPr>
        <a:xfrm rot="5400000">
          <a:off x="2854042" y="-264569"/>
          <a:ext cx="720945" cy="4876225"/>
        </a:xfrm>
        <a:prstGeom prst="round2SameRect">
          <a:avLst/>
        </a:prstGeom>
        <a:solidFill>
          <a:schemeClr val="lt1">
            <a:alpha val="90000"/>
            <a:hueOff val="0"/>
            <a:satOff val="0"/>
            <a:lumOff val="0"/>
            <a:alphaOff val="0"/>
          </a:schemeClr>
        </a:solidFill>
        <a:ln w="9525" cap="flat" cmpd="sng" algn="ctr">
          <a:solidFill>
            <a:schemeClr val="accent6">
              <a:alpha val="90000"/>
              <a:hueOff val="0"/>
              <a:satOff val="0"/>
              <a:lumOff val="0"/>
              <a:alphaOff val="-4000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smtClean="0"/>
            <a:t>JAVA code implements functionality</a:t>
          </a:r>
          <a:endParaRPr lang="en-US" sz="2100" kern="1200" dirty="0"/>
        </a:p>
        <a:p>
          <a:pPr marL="228600" lvl="1" indent="-228600" algn="l" defTabSz="933450">
            <a:lnSpc>
              <a:spcPct val="90000"/>
            </a:lnSpc>
            <a:spcBef>
              <a:spcPct val="0"/>
            </a:spcBef>
            <a:spcAft>
              <a:spcPct val="15000"/>
            </a:spcAft>
            <a:buChar char="••"/>
          </a:pPr>
          <a:r>
            <a:rPr lang="en-US" sz="2100" kern="1200" dirty="0" smtClean="0"/>
            <a:t>Interface HW/SW on platform</a:t>
          </a:r>
          <a:endParaRPr lang="en-US" sz="2100" kern="1200" dirty="0"/>
        </a:p>
      </dsp:txBody>
      <dsp:txXfrm rot="-5400000">
        <a:off x="776402" y="1848265"/>
        <a:ext cx="4841031" cy="6505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27FA22-F601-4868-9CC9-3408168F3605}">
      <dsp:nvSpPr>
        <dsp:cNvPr id="0" name=""/>
        <dsp:cNvSpPr/>
      </dsp:nvSpPr>
      <dsp:spPr>
        <a:xfrm rot="5400000">
          <a:off x="-166371" y="167618"/>
          <a:ext cx="1109146" cy="776402"/>
        </a:xfrm>
        <a:prstGeom prst="chevron">
          <a:avLst/>
        </a:prstGeom>
        <a:gradFill rotWithShape="0">
          <a:gsLst>
            <a:gs pos="0">
              <a:schemeClr val="accent6">
                <a:alpha val="90000"/>
                <a:hueOff val="0"/>
                <a:satOff val="0"/>
                <a:lumOff val="0"/>
                <a:alphaOff val="0"/>
                <a:shade val="51000"/>
                <a:satMod val="130000"/>
              </a:schemeClr>
            </a:gs>
            <a:gs pos="80000">
              <a:schemeClr val="accent6">
                <a:alpha val="90000"/>
                <a:hueOff val="0"/>
                <a:satOff val="0"/>
                <a:lumOff val="0"/>
                <a:alphaOff val="0"/>
                <a:shade val="93000"/>
                <a:satMod val="130000"/>
              </a:schemeClr>
            </a:gs>
            <a:gs pos="100000">
              <a:schemeClr val="accent6">
                <a:alpha val="90000"/>
                <a:hueOff val="0"/>
                <a:satOff val="0"/>
                <a:lumOff val="0"/>
                <a:alphaOff val="0"/>
                <a:shade val="94000"/>
                <a:satMod val="135000"/>
              </a:schemeClr>
            </a:gs>
          </a:gsLst>
          <a:lin ang="16200000" scaled="0"/>
        </a:gradFill>
        <a:ln w="9525" cap="flat" cmpd="sng" algn="ctr">
          <a:solidFill>
            <a:schemeClr val="accent6">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GUI</a:t>
          </a:r>
          <a:endParaRPr lang="en-US" sz="1200" kern="1200" dirty="0"/>
        </a:p>
      </dsp:txBody>
      <dsp:txXfrm rot="-5400000">
        <a:off x="1" y="389447"/>
        <a:ext cx="776402" cy="332744"/>
      </dsp:txXfrm>
    </dsp:sp>
    <dsp:sp modelId="{1A934884-8415-475A-848C-69C1E5B30238}">
      <dsp:nvSpPr>
        <dsp:cNvPr id="0" name=""/>
        <dsp:cNvSpPr/>
      </dsp:nvSpPr>
      <dsp:spPr>
        <a:xfrm rot="5400000">
          <a:off x="2854042" y="-2076393"/>
          <a:ext cx="720945" cy="4876225"/>
        </a:xfrm>
        <a:prstGeom prst="round2SameRect">
          <a:avLst/>
        </a:prstGeom>
        <a:solidFill>
          <a:schemeClr val="lt1">
            <a:alpha val="90000"/>
            <a:hueOff val="0"/>
            <a:satOff val="0"/>
            <a:lumOff val="0"/>
            <a:alphaOff val="0"/>
          </a:schemeClr>
        </a:solidFill>
        <a:ln w="9525" cap="flat" cmpd="sng" algn="ctr">
          <a:solidFill>
            <a:schemeClr val="accent6">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err="1" smtClean="0"/>
            <a:t>JAVAscript</a:t>
          </a:r>
          <a:r>
            <a:rPr lang="en-US" sz="2100" kern="1200" dirty="0" smtClean="0"/>
            <a:t> commands</a:t>
          </a:r>
          <a:endParaRPr lang="en-US" sz="2100" kern="1200" dirty="0"/>
        </a:p>
        <a:p>
          <a:pPr marL="228600" lvl="1" indent="-228600" algn="l" defTabSz="933450">
            <a:lnSpc>
              <a:spcPct val="90000"/>
            </a:lnSpc>
            <a:spcBef>
              <a:spcPct val="0"/>
            </a:spcBef>
            <a:spcAft>
              <a:spcPct val="15000"/>
            </a:spcAft>
            <a:buChar char="••"/>
          </a:pPr>
          <a:r>
            <a:rPr lang="en-US" sz="2100" kern="1200" dirty="0" smtClean="0"/>
            <a:t>Graphical Interface</a:t>
          </a:r>
          <a:endParaRPr lang="en-US" sz="2100" kern="1200" dirty="0"/>
        </a:p>
      </dsp:txBody>
      <dsp:txXfrm rot="-5400000">
        <a:off x="776402" y="36441"/>
        <a:ext cx="4841031" cy="650557"/>
      </dsp:txXfrm>
    </dsp:sp>
    <dsp:sp modelId="{D5A86B0F-BB74-4491-8BCD-D419BB5D3965}">
      <dsp:nvSpPr>
        <dsp:cNvPr id="0" name=""/>
        <dsp:cNvSpPr/>
      </dsp:nvSpPr>
      <dsp:spPr>
        <a:xfrm rot="5400000">
          <a:off x="-166371" y="1073530"/>
          <a:ext cx="1109146" cy="776402"/>
        </a:xfrm>
        <a:prstGeom prst="chevron">
          <a:avLst/>
        </a:prstGeom>
        <a:gradFill rotWithShape="0">
          <a:gsLst>
            <a:gs pos="0">
              <a:schemeClr val="accent6">
                <a:alpha val="90000"/>
                <a:hueOff val="0"/>
                <a:satOff val="0"/>
                <a:lumOff val="0"/>
                <a:alphaOff val="-20000"/>
                <a:shade val="51000"/>
                <a:satMod val="130000"/>
              </a:schemeClr>
            </a:gs>
            <a:gs pos="80000">
              <a:schemeClr val="accent6">
                <a:alpha val="90000"/>
                <a:hueOff val="0"/>
                <a:satOff val="0"/>
                <a:lumOff val="0"/>
                <a:alphaOff val="-20000"/>
                <a:shade val="93000"/>
                <a:satMod val="130000"/>
              </a:schemeClr>
            </a:gs>
            <a:gs pos="100000">
              <a:schemeClr val="accent6">
                <a:alpha val="90000"/>
                <a:hueOff val="0"/>
                <a:satOff val="0"/>
                <a:lumOff val="0"/>
                <a:alphaOff val="-20000"/>
                <a:shade val="94000"/>
                <a:satMod val="135000"/>
              </a:schemeClr>
            </a:gs>
          </a:gsLst>
          <a:lin ang="16200000" scaled="0"/>
        </a:gradFill>
        <a:ln w="9525" cap="flat" cmpd="sng" algn="ctr">
          <a:solidFill>
            <a:schemeClr val="accent6">
              <a:alpha val="90000"/>
              <a:hueOff val="0"/>
              <a:satOff val="0"/>
              <a:lumOff val="0"/>
              <a:alphaOff val="-2000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RPC extensions</a:t>
          </a:r>
          <a:endParaRPr lang="en-US" sz="1200" kern="1200" dirty="0"/>
        </a:p>
      </dsp:txBody>
      <dsp:txXfrm rot="-5400000">
        <a:off x="1" y="1295359"/>
        <a:ext cx="776402" cy="332744"/>
      </dsp:txXfrm>
    </dsp:sp>
    <dsp:sp modelId="{1A8A25CF-40D3-421A-9D6A-AF223B31FD1D}">
      <dsp:nvSpPr>
        <dsp:cNvPr id="0" name=""/>
        <dsp:cNvSpPr/>
      </dsp:nvSpPr>
      <dsp:spPr>
        <a:xfrm rot="5400000">
          <a:off x="2854042" y="-1170481"/>
          <a:ext cx="720945" cy="4876225"/>
        </a:xfrm>
        <a:prstGeom prst="round2SameRect">
          <a:avLst/>
        </a:prstGeom>
        <a:solidFill>
          <a:schemeClr val="lt1">
            <a:alpha val="90000"/>
            <a:hueOff val="0"/>
            <a:satOff val="0"/>
            <a:lumOff val="0"/>
            <a:alphaOff val="0"/>
          </a:schemeClr>
        </a:solidFill>
        <a:ln w="9525" cap="flat" cmpd="sng" algn="ctr">
          <a:solidFill>
            <a:schemeClr val="accent6">
              <a:alpha val="90000"/>
              <a:hueOff val="0"/>
              <a:satOff val="0"/>
              <a:lumOff val="0"/>
              <a:alphaOff val="-2000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smtClean="0"/>
            <a:t>Browser callable methods</a:t>
          </a:r>
          <a:endParaRPr lang="en-US" sz="2100" kern="1200" dirty="0"/>
        </a:p>
        <a:p>
          <a:pPr marL="228600" lvl="1" indent="-228600" algn="l" defTabSz="933450">
            <a:lnSpc>
              <a:spcPct val="90000"/>
            </a:lnSpc>
            <a:spcBef>
              <a:spcPct val="0"/>
            </a:spcBef>
            <a:spcAft>
              <a:spcPct val="15000"/>
            </a:spcAft>
            <a:buChar char="••"/>
          </a:pPr>
          <a:r>
            <a:rPr lang="en-US" sz="2100" kern="1200" dirty="0" smtClean="0"/>
            <a:t>Allows exporting data to cloud</a:t>
          </a:r>
          <a:endParaRPr lang="en-US" sz="2100" kern="1200" dirty="0"/>
        </a:p>
      </dsp:txBody>
      <dsp:txXfrm rot="-5400000">
        <a:off x="776402" y="942353"/>
        <a:ext cx="4841031" cy="650557"/>
      </dsp:txXfrm>
    </dsp:sp>
    <dsp:sp modelId="{1966CA63-F141-4A0E-810D-D2BDC5E5CFBD}">
      <dsp:nvSpPr>
        <dsp:cNvPr id="0" name=""/>
        <dsp:cNvSpPr/>
      </dsp:nvSpPr>
      <dsp:spPr>
        <a:xfrm rot="5400000">
          <a:off x="-166371" y="1979443"/>
          <a:ext cx="1109146" cy="776402"/>
        </a:xfrm>
        <a:prstGeom prst="chevron">
          <a:avLst/>
        </a:prstGeom>
        <a:gradFill rotWithShape="0">
          <a:gsLst>
            <a:gs pos="0">
              <a:schemeClr val="accent6">
                <a:alpha val="90000"/>
                <a:hueOff val="0"/>
                <a:satOff val="0"/>
                <a:lumOff val="0"/>
                <a:alphaOff val="-40000"/>
                <a:shade val="51000"/>
                <a:satMod val="130000"/>
              </a:schemeClr>
            </a:gs>
            <a:gs pos="80000">
              <a:schemeClr val="accent6">
                <a:alpha val="90000"/>
                <a:hueOff val="0"/>
                <a:satOff val="0"/>
                <a:lumOff val="0"/>
                <a:alphaOff val="-40000"/>
                <a:shade val="93000"/>
                <a:satMod val="130000"/>
              </a:schemeClr>
            </a:gs>
            <a:gs pos="100000">
              <a:schemeClr val="accent6">
                <a:alpha val="90000"/>
                <a:hueOff val="0"/>
                <a:satOff val="0"/>
                <a:lumOff val="0"/>
                <a:alphaOff val="-40000"/>
                <a:shade val="94000"/>
                <a:satMod val="135000"/>
              </a:schemeClr>
            </a:gs>
          </a:gsLst>
          <a:lin ang="16200000" scaled="0"/>
        </a:gradFill>
        <a:ln w="9525" cap="flat" cmpd="sng" algn="ctr">
          <a:solidFill>
            <a:schemeClr val="accent6">
              <a:alpha val="90000"/>
              <a:hueOff val="0"/>
              <a:satOff val="0"/>
              <a:lumOff val="0"/>
              <a:alphaOff val="-4000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Service bundle</a:t>
          </a:r>
          <a:endParaRPr lang="en-US" sz="1200" kern="1200" dirty="0"/>
        </a:p>
      </dsp:txBody>
      <dsp:txXfrm rot="-5400000">
        <a:off x="1" y="2201272"/>
        <a:ext cx="776402" cy="332744"/>
      </dsp:txXfrm>
    </dsp:sp>
    <dsp:sp modelId="{69EB642D-AFD0-4998-8E11-A3E2A859E79D}">
      <dsp:nvSpPr>
        <dsp:cNvPr id="0" name=""/>
        <dsp:cNvSpPr/>
      </dsp:nvSpPr>
      <dsp:spPr>
        <a:xfrm rot="5400000">
          <a:off x="2854042" y="-264569"/>
          <a:ext cx="720945" cy="4876225"/>
        </a:xfrm>
        <a:prstGeom prst="round2SameRect">
          <a:avLst/>
        </a:prstGeom>
        <a:solidFill>
          <a:schemeClr val="lt1">
            <a:alpha val="90000"/>
            <a:hueOff val="0"/>
            <a:satOff val="0"/>
            <a:lumOff val="0"/>
            <a:alphaOff val="0"/>
          </a:schemeClr>
        </a:solidFill>
        <a:ln w="9525" cap="flat" cmpd="sng" algn="ctr">
          <a:solidFill>
            <a:schemeClr val="accent6">
              <a:alpha val="90000"/>
              <a:hueOff val="0"/>
              <a:satOff val="0"/>
              <a:lumOff val="0"/>
              <a:alphaOff val="-4000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smtClean="0"/>
            <a:t>JAVA code implements functionality</a:t>
          </a:r>
          <a:endParaRPr lang="en-US" sz="2100" kern="1200" dirty="0"/>
        </a:p>
        <a:p>
          <a:pPr marL="228600" lvl="1" indent="-228600" algn="l" defTabSz="933450">
            <a:lnSpc>
              <a:spcPct val="90000"/>
            </a:lnSpc>
            <a:spcBef>
              <a:spcPct val="0"/>
            </a:spcBef>
            <a:spcAft>
              <a:spcPct val="15000"/>
            </a:spcAft>
            <a:buChar char="••"/>
          </a:pPr>
          <a:r>
            <a:rPr lang="en-US" sz="2100" kern="1200" dirty="0" smtClean="0"/>
            <a:t>Interface HW/SW on platform</a:t>
          </a:r>
          <a:endParaRPr lang="en-US" sz="2100" kern="1200" dirty="0"/>
        </a:p>
      </dsp:txBody>
      <dsp:txXfrm rot="-5400000">
        <a:off x="776402" y="1848265"/>
        <a:ext cx="4841031" cy="6505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27FA22-F601-4868-9CC9-3408168F3605}">
      <dsp:nvSpPr>
        <dsp:cNvPr id="0" name=""/>
        <dsp:cNvSpPr/>
      </dsp:nvSpPr>
      <dsp:spPr>
        <a:xfrm rot="5400000">
          <a:off x="-166371" y="167618"/>
          <a:ext cx="1109146" cy="776402"/>
        </a:xfrm>
        <a:prstGeom prst="chevron">
          <a:avLst/>
        </a:prstGeom>
        <a:gradFill rotWithShape="0">
          <a:gsLst>
            <a:gs pos="0">
              <a:schemeClr val="accent6">
                <a:alpha val="90000"/>
                <a:hueOff val="0"/>
                <a:satOff val="0"/>
                <a:lumOff val="0"/>
                <a:alphaOff val="0"/>
                <a:shade val="51000"/>
                <a:satMod val="130000"/>
              </a:schemeClr>
            </a:gs>
            <a:gs pos="80000">
              <a:schemeClr val="accent6">
                <a:alpha val="90000"/>
                <a:hueOff val="0"/>
                <a:satOff val="0"/>
                <a:lumOff val="0"/>
                <a:alphaOff val="0"/>
                <a:shade val="93000"/>
                <a:satMod val="130000"/>
              </a:schemeClr>
            </a:gs>
            <a:gs pos="100000">
              <a:schemeClr val="accent6">
                <a:alpha val="90000"/>
                <a:hueOff val="0"/>
                <a:satOff val="0"/>
                <a:lumOff val="0"/>
                <a:alphaOff val="0"/>
                <a:shade val="94000"/>
                <a:satMod val="135000"/>
              </a:schemeClr>
            </a:gs>
          </a:gsLst>
          <a:lin ang="16200000" scaled="0"/>
        </a:gradFill>
        <a:ln w="9525" cap="flat" cmpd="sng" algn="ctr">
          <a:solidFill>
            <a:schemeClr val="accent6">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GUI</a:t>
          </a:r>
          <a:endParaRPr lang="en-US" sz="1200" kern="1200" dirty="0"/>
        </a:p>
      </dsp:txBody>
      <dsp:txXfrm rot="-5400000">
        <a:off x="1" y="389447"/>
        <a:ext cx="776402" cy="332744"/>
      </dsp:txXfrm>
    </dsp:sp>
    <dsp:sp modelId="{1A934884-8415-475A-848C-69C1E5B30238}">
      <dsp:nvSpPr>
        <dsp:cNvPr id="0" name=""/>
        <dsp:cNvSpPr/>
      </dsp:nvSpPr>
      <dsp:spPr>
        <a:xfrm rot="5400000">
          <a:off x="2854042" y="-2076393"/>
          <a:ext cx="720945" cy="4876225"/>
        </a:xfrm>
        <a:prstGeom prst="round2SameRect">
          <a:avLst/>
        </a:prstGeom>
        <a:solidFill>
          <a:schemeClr val="lt1">
            <a:alpha val="90000"/>
            <a:hueOff val="0"/>
            <a:satOff val="0"/>
            <a:lumOff val="0"/>
            <a:alphaOff val="0"/>
          </a:schemeClr>
        </a:solidFill>
        <a:ln w="9525" cap="flat" cmpd="sng" algn="ctr">
          <a:solidFill>
            <a:schemeClr val="accent6">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err="1" smtClean="0"/>
            <a:t>JAVAscript</a:t>
          </a:r>
          <a:r>
            <a:rPr lang="en-US" sz="2100" kern="1200" dirty="0" smtClean="0"/>
            <a:t> commands</a:t>
          </a:r>
          <a:endParaRPr lang="en-US" sz="2100" kern="1200" dirty="0"/>
        </a:p>
        <a:p>
          <a:pPr marL="228600" lvl="1" indent="-228600" algn="l" defTabSz="933450">
            <a:lnSpc>
              <a:spcPct val="90000"/>
            </a:lnSpc>
            <a:spcBef>
              <a:spcPct val="0"/>
            </a:spcBef>
            <a:spcAft>
              <a:spcPct val="15000"/>
            </a:spcAft>
            <a:buChar char="••"/>
          </a:pPr>
          <a:r>
            <a:rPr lang="en-US" sz="2100" kern="1200" dirty="0" smtClean="0"/>
            <a:t>Graphical Interface</a:t>
          </a:r>
          <a:endParaRPr lang="en-US" sz="2100" kern="1200" dirty="0"/>
        </a:p>
      </dsp:txBody>
      <dsp:txXfrm rot="-5400000">
        <a:off x="776402" y="36441"/>
        <a:ext cx="4841031" cy="650557"/>
      </dsp:txXfrm>
    </dsp:sp>
    <dsp:sp modelId="{D5A86B0F-BB74-4491-8BCD-D419BB5D3965}">
      <dsp:nvSpPr>
        <dsp:cNvPr id="0" name=""/>
        <dsp:cNvSpPr/>
      </dsp:nvSpPr>
      <dsp:spPr>
        <a:xfrm rot="5400000">
          <a:off x="-166371" y="1073530"/>
          <a:ext cx="1109146" cy="776402"/>
        </a:xfrm>
        <a:prstGeom prst="chevron">
          <a:avLst/>
        </a:prstGeom>
        <a:gradFill rotWithShape="0">
          <a:gsLst>
            <a:gs pos="0">
              <a:schemeClr val="accent6">
                <a:alpha val="90000"/>
                <a:hueOff val="0"/>
                <a:satOff val="0"/>
                <a:lumOff val="0"/>
                <a:alphaOff val="-20000"/>
                <a:shade val="51000"/>
                <a:satMod val="130000"/>
              </a:schemeClr>
            </a:gs>
            <a:gs pos="80000">
              <a:schemeClr val="accent6">
                <a:alpha val="90000"/>
                <a:hueOff val="0"/>
                <a:satOff val="0"/>
                <a:lumOff val="0"/>
                <a:alphaOff val="-20000"/>
                <a:shade val="93000"/>
                <a:satMod val="130000"/>
              </a:schemeClr>
            </a:gs>
            <a:gs pos="100000">
              <a:schemeClr val="accent6">
                <a:alpha val="90000"/>
                <a:hueOff val="0"/>
                <a:satOff val="0"/>
                <a:lumOff val="0"/>
                <a:alphaOff val="-20000"/>
                <a:shade val="94000"/>
                <a:satMod val="135000"/>
              </a:schemeClr>
            </a:gs>
          </a:gsLst>
          <a:lin ang="16200000" scaled="0"/>
        </a:gradFill>
        <a:ln w="9525" cap="flat" cmpd="sng" algn="ctr">
          <a:solidFill>
            <a:schemeClr val="accent6">
              <a:alpha val="90000"/>
              <a:hueOff val="0"/>
              <a:satOff val="0"/>
              <a:lumOff val="0"/>
              <a:alphaOff val="-2000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RPC extensions</a:t>
          </a:r>
          <a:endParaRPr lang="en-US" sz="1200" kern="1200" dirty="0"/>
        </a:p>
      </dsp:txBody>
      <dsp:txXfrm rot="-5400000">
        <a:off x="1" y="1295359"/>
        <a:ext cx="776402" cy="332744"/>
      </dsp:txXfrm>
    </dsp:sp>
    <dsp:sp modelId="{1A8A25CF-40D3-421A-9D6A-AF223B31FD1D}">
      <dsp:nvSpPr>
        <dsp:cNvPr id="0" name=""/>
        <dsp:cNvSpPr/>
      </dsp:nvSpPr>
      <dsp:spPr>
        <a:xfrm rot="5400000">
          <a:off x="2854042" y="-1170481"/>
          <a:ext cx="720945" cy="4876225"/>
        </a:xfrm>
        <a:prstGeom prst="round2SameRect">
          <a:avLst/>
        </a:prstGeom>
        <a:solidFill>
          <a:schemeClr val="lt1">
            <a:alpha val="90000"/>
            <a:hueOff val="0"/>
            <a:satOff val="0"/>
            <a:lumOff val="0"/>
            <a:alphaOff val="0"/>
          </a:schemeClr>
        </a:solidFill>
        <a:ln w="9525" cap="flat" cmpd="sng" algn="ctr">
          <a:solidFill>
            <a:schemeClr val="accent6">
              <a:alpha val="90000"/>
              <a:hueOff val="0"/>
              <a:satOff val="0"/>
              <a:lumOff val="0"/>
              <a:alphaOff val="-2000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smtClean="0"/>
            <a:t>Browser callable methods</a:t>
          </a:r>
          <a:endParaRPr lang="en-US" sz="2100" kern="1200" dirty="0"/>
        </a:p>
        <a:p>
          <a:pPr marL="228600" lvl="1" indent="-228600" algn="l" defTabSz="933450">
            <a:lnSpc>
              <a:spcPct val="90000"/>
            </a:lnSpc>
            <a:spcBef>
              <a:spcPct val="0"/>
            </a:spcBef>
            <a:spcAft>
              <a:spcPct val="15000"/>
            </a:spcAft>
            <a:buChar char="••"/>
          </a:pPr>
          <a:r>
            <a:rPr lang="en-US" sz="2100" kern="1200" dirty="0" smtClean="0"/>
            <a:t>Allows exporting data to cloud</a:t>
          </a:r>
          <a:endParaRPr lang="en-US" sz="2100" kern="1200" dirty="0"/>
        </a:p>
      </dsp:txBody>
      <dsp:txXfrm rot="-5400000">
        <a:off x="776402" y="942353"/>
        <a:ext cx="4841031" cy="650557"/>
      </dsp:txXfrm>
    </dsp:sp>
    <dsp:sp modelId="{1966CA63-F141-4A0E-810D-D2BDC5E5CFBD}">
      <dsp:nvSpPr>
        <dsp:cNvPr id="0" name=""/>
        <dsp:cNvSpPr/>
      </dsp:nvSpPr>
      <dsp:spPr>
        <a:xfrm rot="5400000">
          <a:off x="-166371" y="1979443"/>
          <a:ext cx="1109146" cy="776402"/>
        </a:xfrm>
        <a:prstGeom prst="chevron">
          <a:avLst/>
        </a:prstGeom>
        <a:gradFill rotWithShape="0">
          <a:gsLst>
            <a:gs pos="0">
              <a:schemeClr val="accent6">
                <a:alpha val="90000"/>
                <a:hueOff val="0"/>
                <a:satOff val="0"/>
                <a:lumOff val="0"/>
                <a:alphaOff val="-40000"/>
                <a:shade val="51000"/>
                <a:satMod val="130000"/>
              </a:schemeClr>
            </a:gs>
            <a:gs pos="80000">
              <a:schemeClr val="accent6">
                <a:alpha val="90000"/>
                <a:hueOff val="0"/>
                <a:satOff val="0"/>
                <a:lumOff val="0"/>
                <a:alphaOff val="-40000"/>
                <a:shade val="93000"/>
                <a:satMod val="130000"/>
              </a:schemeClr>
            </a:gs>
            <a:gs pos="100000">
              <a:schemeClr val="accent6">
                <a:alpha val="90000"/>
                <a:hueOff val="0"/>
                <a:satOff val="0"/>
                <a:lumOff val="0"/>
                <a:alphaOff val="-40000"/>
                <a:shade val="94000"/>
                <a:satMod val="135000"/>
              </a:schemeClr>
            </a:gs>
          </a:gsLst>
          <a:lin ang="16200000" scaled="0"/>
        </a:gradFill>
        <a:ln w="9525" cap="flat" cmpd="sng" algn="ctr">
          <a:solidFill>
            <a:schemeClr val="accent6">
              <a:alpha val="90000"/>
              <a:hueOff val="0"/>
              <a:satOff val="0"/>
              <a:lumOff val="0"/>
              <a:alphaOff val="-4000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Service bundle</a:t>
          </a:r>
          <a:endParaRPr lang="en-US" sz="1200" kern="1200" dirty="0"/>
        </a:p>
      </dsp:txBody>
      <dsp:txXfrm rot="-5400000">
        <a:off x="1" y="2201272"/>
        <a:ext cx="776402" cy="332744"/>
      </dsp:txXfrm>
    </dsp:sp>
    <dsp:sp modelId="{69EB642D-AFD0-4998-8E11-A3E2A859E79D}">
      <dsp:nvSpPr>
        <dsp:cNvPr id="0" name=""/>
        <dsp:cNvSpPr/>
      </dsp:nvSpPr>
      <dsp:spPr>
        <a:xfrm rot="5400000">
          <a:off x="2854042" y="-264569"/>
          <a:ext cx="720945" cy="4876225"/>
        </a:xfrm>
        <a:prstGeom prst="round2SameRect">
          <a:avLst/>
        </a:prstGeom>
        <a:solidFill>
          <a:schemeClr val="lt1">
            <a:alpha val="90000"/>
            <a:hueOff val="0"/>
            <a:satOff val="0"/>
            <a:lumOff val="0"/>
            <a:alphaOff val="0"/>
          </a:schemeClr>
        </a:solidFill>
        <a:ln w="9525" cap="flat" cmpd="sng" algn="ctr">
          <a:solidFill>
            <a:schemeClr val="accent6">
              <a:alpha val="90000"/>
              <a:hueOff val="0"/>
              <a:satOff val="0"/>
              <a:lumOff val="0"/>
              <a:alphaOff val="-4000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smtClean="0"/>
            <a:t>JAVA code implements functionality</a:t>
          </a:r>
          <a:endParaRPr lang="en-US" sz="2100" kern="1200" dirty="0"/>
        </a:p>
        <a:p>
          <a:pPr marL="228600" lvl="1" indent="-228600" algn="l" defTabSz="933450">
            <a:lnSpc>
              <a:spcPct val="90000"/>
            </a:lnSpc>
            <a:spcBef>
              <a:spcPct val="0"/>
            </a:spcBef>
            <a:spcAft>
              <a:spcPct val="15000"/>
            </a:spcAft>
            <a:buChar char="••"/>
          </a:pPr>
          <a:r>
            <a:rPr lang="en-US" sz="2100" kern="1200" dirty="0" smtClean="0"/>
            <a:t>Interface HW/SW on platform</a:t>
          </a:r>
          <a:endParaRPr lang="en-US" sz="2100" kern="1200" dirty="0"/>
        </a:p>
      </dsp:txBody>
      <dsp:txXfrm rot="-5400000">
        <a:off x="776402" y="1848265"/>
        <a:ext cx="4841031" cy="65055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169920" cy="48006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4143588" y="0"/>
            <a:ext cx="3169920" cy="480060"/>
          </a:xfrm>
          <a:prstGeom prst="rect">
            <a:avLst/>
          </a:prstGeom>
        </p:spPr>
        <p:txBody>
          <a:bodyPr vert="horz" lIns="91440" tIns="45720" rIns="91440" bIns="45720" rtlCol="0"/>
          <a:lstStyle>
            <a:lvl1pPr algn="r">
              <a:defRPr sz="1200"/>
            </a:lvl1pPr>
          </a:lstStyle>
          <a:p>
            <a:fld id="{0CADC714-B8C8-41CC-8B32-1E23D8396FA6}" type="datetimeFigureOut">
              <a:rPr lang="fr-FR" smtClean="0"/>
              <a:t>19/06/2014</a:t>
            </a:fld>
            <a:endParaRPr lang="fr-FR"/>
          </a:p>
        </p:txBody>
      </p:sp>
      <p:sp>
        <p:nvSpPr>
          <p:cNvPr id="4" name="Espace réservé de l'image des diapositives 3"/>
          <p:cNvSpPr>
            <a:spLocks noGrp="1" noRot="1" noChangeAspect="1"/>
          </p:cNvSpPr>
          <p:nvPr>
            <p:ph type="sldImg" idx="2"/>
          </p:nvPr>
        </p:nvSpPr>
        <p:spPr>
          <a:xfrm>
            <a:off x="1258888" y="720725"/>
            <a:ext cx="4797425" cy="3598863"/>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731521" y="4560570"/>
            <a:ext cx="5852160" cy="432054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119474"/>
            <a:ext cx="3169920" cy="48006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4143588" y="9119474"/>
            <a:ext cx="3169920" cy="480060"/>
          </a:xfrm>
          <a:prstGeom prst="rect">
            <a:avLst/>
          </a:prstGeom>
        </p:spPr>
        <p:txBody>
          <a:bodyPr vert="horz" lIns="91440" tIns="45720" rIns="91440" bIns="45720" rtlCol="0" anchor="b"/>
          <a:lstStyle>
            <a:lvl1pPr algn="r">
              <a:defRPr sz="1200"/>
            </a:lvl1pPr>
          </a:lstStyle>
          <a:p>
            <a:fld id="{DD440946-B3FE-4062-9BAE-4125F5E6CB49}" type="slidenum">
              <a:rPr lang="fr-FR" smtClean="0"/>
              <a:t>‹N°›</a:t>
            </a:fld>
            <a:endParaRPr lang="fr-FR"/>
          </a:p>
        </p:txBody>
      </p:sp>
    </p:spTree>
    <p:extLst>
      <p:ext uri="{BB962C8B-B14F-4D97-AF65-F5344CB8AC3E}">
        <p14:creationId xmlns:p14="http://schemas.microsoft.com/office/powerpoint/2010/main" val="905264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lvl="0" indent="0">
              <a:buNone/>
            </a:pPr>
            <a:endParaRPr lang="it-IT" sz="1000" baseline="0" dirty="0" smtClean="0">
              <a:latin typeface="Arial Black" pitchFamily="34" charset="0"/>
            </a:endParaRPr>
          </a:p>
          <a:p>
            <a:pPr marL="0" lvl="0" indent="0">
              <a:buNone/>
            </a:pPr>
            <a:r>
              <a:rPr lang="it-IT" sz="1000" baseline="0" dirty="0" err="1" smtClean="0">
                <a:latin typeface="Arial Black" pitchFamily="34" charset="0"/>
              </a:rPr>
              <a:t>Abstract</a:t>
            </a:r>
            <a:endParaRPr lang="it-IT" sz="1000" baseline="0" dirty="0" smtClean="0">
              <a:latin typeface="Arial Black" pitchFamily="34" charset="0"/>
            </a:endParaRPr>
          </a:p>
          <a:p>
            <a:pPr marL="0" lvl="0" indent="0">
              <a:buNone/>
            </a:pPr>
            <a:endParaRPr lang="it-IT" sz="1000" baseline="0" dirty="0" smtClean="0">
              <a:latin typeface="Arial Black" pitchFamily="34" charset="0"/>
            </a:endParaRPr>
          </a:p>
          <a:p>
            <a:r>
              <a:rPr lang="en-US" sz="1000" dirty="0" smtClean="0">
                <a:effectLst/>
              </a:rPr>
              <a:t>This talk will present a platform designed for application development to serve the new markets enabled by the Internet of Things, with a particular focus on Home Automation, Smart Energy, and e-health. It will provide the reasons why OSGi has been chosen and show how the platform works. </a:t>
            </a:r>
          </a:p>
          <a:p>
            <a:r>
              <a:rPr lang="en-US" sz="1000" dirty="0" smtClean="0">
                <a:effectLst/>
              </a:rPr>
              <a:t>The Internet of things is the next revolutionary wave following profound changes brought to us by Personal Computers (connecting places) and Mobile Phones (connecting people on the go). This third wave heralds the beginning of the new era of pervasive connectivity, embedded intelligence, and application convergence. It will be the world where smart things will communicate among themselves and with us, enabling a more efficient, and more comfortable environment. </a:t>
            </a:r>
          </a:p>
          <a:p>
            <a:r>
              <a:rPr lang="en-US" sz="1000" dirty="0" smtClean="0">
                <a:effectLst/>
              </a:rPr>
              <a:t>Designed to jumpstart application development, the STMicroelectronics Smart Home Platform is composed of a gateway in production-ready form factor and a set of sensor/actuator nodes, along with a Java Virtual Machine, </a:t>
            </a:r>
            <a:r>
              <a:rPr lang="en-US" sz="1000" dirty="0" err="1" smtClean="0">
                <a:effectLst/>
              </a:rPr>
              <a:t>ProSyst's</a:t>
            </a:r>
            <a:r>
              <a:rPr lang="en-US" sz="1000" dirty="0" smtClean="0">
                <a:effectLst/>
              </a:rPr>
              <a:t> OSGi framework and a working demonstration application fully supported by STMicroelectronics. The built-in OSGi stack provides Java-level abstraction of the network interfaces of the gateway and its nodes as well as cloud integration features such as a web server, web services and standards-based remote management. The OSGi framework is the key enabler of the product lifecycle and remote application management mandatory for service provider driven deployments. </a:t>
            </a:r>
          </a:p>
          <a:p>
            <a:r>
              <a:rPr lang="en-US" sz="1000" dirty="0" smtClean="0">
                <a:effectLst/>
              </a:rPr>
              <a:t>The JAVA/</a:t>
            </a:r>
            <a:r>
              <a:rPr lang="en-US" sz="1000" dirty="0" err="1" smtClean="0">
                <a:effectLst/>
              </a:rPr>
              <a:t>OSGi</a:t>
            </a:r>
            <a:r>
              <a:rPr lang="en-US" sz="1000" dirty="0" smtClean="0">
                <a:effectLst/>
              </a:rPr>
              <a:t> software abstraction layer provides zero-effort portability across the all STMicroelectronics' CPUs enabling the developers to select an </a:t>
            </a:r>
            <a:r>
              <a:rPr lang="en-US" sz="1000" dirty="0" err="1" smtClean="0">
                <a:effectLst/>
              </a:rPr>
              <a:t>SoC</a:t>
            </a:r>
            <a:r>
              <a:rPr lang="en-US" sz="1000" dirty="0" smtClean="0">
                <a:effectLst/>
              </a:rPr>
              <a:t> based on application and/or interface convergence requirements. Successful demonstrations of the same home automation software built on this platform have been already made on an entry-level gateway (based on ARM926) as well as a high-end multimedia gateway (Dual-Cortex A9 multimedia processor). </a:t>
            </a:r>
          </a:p>
          <a:p>
            <a:pPr marL="0" lvl="0" indent="0">
              <a:buNone/>
            </a:pPr>
            <a:endParaRPr lang="it-IT" sz="1000" baseline="0" dirty="0" smtClean="0">
              <a:latin typeface="Arial Black" pitchFamily="34" charset="0"/>
            </a:endParaRPr>
          </a:p>
        </p:txBody>
      </p:sp>
      <p:sp>
        <p:nvSpPr>
          <p:cNvPr id="4" name="Espace réservé du numéro de diapositive 3"/>
          <p:cNvSpPr>
            <a:spLocks noGrp="1"/>
          </p:cNvSpPr>
          <p:nvPr>
            <p:ph type="sldNum" sz="quarter" idx="10"/>
          </p:nvPr>
        </p:nvSpPr>
        <p:spPr/>
        <p:txBody>
          <a:bodyPr/>
          <a:lstStyle/>
          <a:p>
            <a:fld id="{DD440946-B3FE-4062-9BAE-4125F5E6CB49}" type="slidenum">
              <a:rPr lang="fr-FR" smtClean="0">
                <a:solidFill>
                  <a:prstClr val="black"/>
                </a:solidFill>
              </a:rPr>
              <a:pPr/>
              <a:t>1</a:t>
            </a:fld>
            <a:endParaRPr lang="fr-FR">
              <a:solidFill>
                <a:prstClr val="black"/>
              </a:solidFill>
            </a:endParaRPr>
          </a:p>
        </p:txBody>
      </p:sp>
    </p:spTree>
    <p:extLst>
      <p:ext uri="{BB962C8B-B14F-4D97-AF65-F5344CB8AC3E}">
        <p14:creationId xmlns:p14="http://schemas.microsoft.com/office/powerpoint/2010/main" val="2192202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a:t>
            </a:r>
            <a:r>
              <a:rPr lang="en-US" sz="1200" kern="1200" baseline="0" dirty="0" smtClean="0">
                <a:solidFill>
                  <a:schemeClr val="tx1"/>
                </a:solidFill>
                <a:effectLst/>
                <a:latin typeface="+mn-lt"/>
                <a:ea typeface="+mn-ea"/>
                <a:cs typeface="+mn-cs"/>
              </a:rPr>
              <a:t> pre-integrated the full SW stack in a reference code that could be used to build the final product. Customer should focus only on the parts that provide him competitive advantage, as the white boxes in the slide, i.e. Customer Application and services and Web Application. (An example of those two boxes are provided by ST as a unique purpose of example, and are not intended to provide a product out of them).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ST pre-integrates at product level all the software stack behind these boxes, through agreement with 3</a:t>
            </a:r>
            <a:r>
              <a:rPr lang="en-US" sz="1200" kern="1200" baseline="30000" dirty="0" smtClean="0">
                <a:solidFill>
                  <a:schemeClr val="tx1"/>
                </a:solidFill>
                <a:effectLst/>
                <a:latin typeface="+mn-lt"/>
                <a:ea typeface="+mn-ea"/>
                <a:cs typeface="+mn-cs"/>
              </a:rPr>
              <a:t>rd</a:t>
            </a:r>
            <a:r>
              <a:rPr lang="en-US" sz="1200" kern="1200" baseline="0" dirty="0" smtClean="0">
                <a:solidFill>
                  <a:schemeClr val="tx1"/>
                </a:solidFill>
                <a:effectLst/>
                <a:latin typeface="+mn-lt"/>
                <a:ea typeface="+mn-ea"/>
                <a:cs typeface="+mn-cs"/>
              </a:rPr>
              <a:t> parties and internal development. The internal development is intended to integrate the parts that are platform-specific and integrates other hardware coming from ST and its partners.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benefits of our ST software platform:</a:t>
            </a:r>
            <a:r>
              <a:rPr lang="en-US" sz="1200" kern="1200" baseline="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One platform for all gateway</a:t>
            </a:r>
            <a:r>
              <a:rPr lang="en-US" sz="1200" kern="1200" baseline="0" dirty="0" smtClean="0">
                <a:solidFill>
                  <a:schemeClr val="tx1"/>
                </a:solidFill>
                <a:effectLst/>
                <a:latin typeface="+mn-lt"/>
                <a:ea typeface="+mn-ea"/>
                <a:cs typeface="+mn-cs"/>
              </a:rPr>
              <a:t> designs; </a:t>
            </a:r>
          </a:p>
          <a:p>
            <a:r>
              <a:rPr lang="en-US" sz="1200" kern="1200" baseline="0" dirty="0" smtClean="0">
                <a:solidFill>
                  <a:schemeClr val="tx1"/>
                </a:solidFill>
                <a:effectLst/>
                <a:latin typeface="+mn-lt"/>
                <a:ea typeface="+mn-ea"/>
                <a:cs typeface="+mn-cs"/>
              </a:rPr>
              <a:t>Reuse the bundles, ease of start-up</a:t>
            </a:r>
            <a:endParaRPr lang="en-US" sz="1200" kern="1200" dirty="0" smtClean="0">
              <a:solidFill>
                <a:schemeClr val="tx1"/>
              </a:solidFill>
              <a:effectLst/>
              <a:latin typeface="+mn-lt"/>
              <a:ea typeface="+mn-ea"/>
              <a:cs typeface="+mn-cs"/>
            </a:endParaRPr>
          </a:p>
          <a:p>
            <a:pPr lvl="0"/>
            <a:r>
              <a:rPr lang="en-US" sz="1200" u="sng" kern="1200" dirty="0" smtClean="0">
                <a:solidFill>
                  <a:schemeClr val="tx1"/>
                </a:solidFill>
                <a:effectLst/>
                <a:latin typeface="+mn-lt"/>
                <a:ea typeface="+mn-ea"/>
                <a:cs typeface="+mn-cs"/>
              </a:rPr>
              <a:t>Devices</a:t>
            </a:r>
            <a:r>
              <a:rPr lang="en-US" sz="1200" kern="1200" dirty="0" smtClean="0">
                <a:solidFill>
                  <a:schemeClr val="tx1"/>
                </a:solidFill>
                <a:effectLst/>
                <a:latin typeface="+mn-lt"/>
                <a:ea typeface="+mn-ea"/>
                <a:cs typeface="+mn-cs"/>
              </a:rPr>
              <a:t>: Zero Configuration, Automatic Discovery, Automatic Security</a:t>
            </a:r>
          </a:p>
          <a:p>
            <a:pPr lvl="0"/>
            <a:r>
              <a:rPr lang="en-US" sz="1200" u="sng" kern="1200" dirty="0" smtClean="0">
                <a:solidFill>
                  <a:schemeClr val="tx1"/>
                </a:solidFill>
                <a:effectLst/>
                <a:latin typeface="+mn-lt"/>
                <a:ea typeface="+mn-ea"/>
                <a:cs typeface="+mn-cs"/>
              </a:rPr>
              <a:t>User</a:t>
            </a:r>
            <a:r>
              <a:rPr lang="en-US" sz="1200" kern="1200" dirty="0" smtClean="0">
                <a:solidFill>
                  <a:schemeClr val="tx1"/>
                </a:solidFill>
                <a:effectLst/>
                <a:latin typeface="+mn-lt"/>
                <a:ea typeface="+mn-ea"/>
                <a:cs typeface="+mn-cs"/>
              </a:rPr>
              <a:t>: Web or App based, Aggregated Views (locations and objects)</a:t>
            </a:r>
          </a:p>
          <a:p>
            <a:pPr lvl="0"/>
            <a:r>
              <a:rPr lang="en-US" sz="1200" u="sng" kern="1200" dirty="0" smtClean="0">
                <a:solidFill>
                  <a:schemeClr val="tx1"/>
                </a:solidFill>
                <a:effectLst/>
                <a:latin typeface="+mn-lt"/>
                <a:ea typeface="+mn-ea"/>
                <a:cs typeface="+mn-cs"/>
              </a:rPr>
              <a:t>Cloud</a:t>
            </a:r>
            <a:r>
              <a:rPr lang="en-US" sz="1200" kern="1200" dirty="0" smtClean="0">
                <a:solidFill>
                  <a:schemeClr val="tx1"/>
                </a:solidFill>
                <a:effectLst/>
                <a:latin typeface="+mn-lt"/>
                <a:ea typeface="+mn-ea"/>
                <a:cs typeface="+mn-cs"/>
              </a:rPr>
              <a:t>: Provisioning, Integrated Device Management, Gateway (FW) Upgrades, Backup, RT Notifications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440946-B3FE-4062-9BAE-4125F5E6CB49}" type="slidenum">
              <a:rPr lang="fr-FR" smtClean="0"/>
              <a:pPr/>
              <a:t>11</a:t>
            </a:fld>
            <a:endParaRPr lang="fr-FR"/>
          </a:p>
        </p:txBody>
      </p:sp>
    </p:spTree>
    <p:extLst>
      <p:ext uri="{BB962C8B-B14F-4D97-AF65-F5344CB8AC3E}">
        <p14:creationId xmlns:p14="http://schemas.microsoft.com/office/powerpoint/2010/main" val="4054757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the Cloud to the platform the full </a:t>
            </a:r>
            <a:r>
              <a:rPr lang="en-US" dirty="0" err="1" smtClean="0"/>
              <a:t>Prosyst</a:t>
            </a:r>
            <a:r>
              <a:rPr lang="en-US" dirty="0" smtClean="0"/>
              <a:t> solution. The main advantage of the </a:t>
            </a:r>
            <a:r>
              <a:rPr lang="en-US" dirty="0" err="1" smtClean="0"/>
              <a:t>mBS</a:t>
            </a:r>
            <a:r>
              <a:rPr lang="en-US" dirty="0" smtClean="0"/>
              <a:t> stack is to provide an abstraction layer for any kind of sensors and a secure channel to export</a:t>
            </a:r>
            <a:r>
              <a:rPr lang="en-US" baseline="0" dirty="0" smtClean="0"/>
              <a:t> the data to the Cloud. TR-069 allows remote system updates and providing a tool to distribute 3</a:t>
            </a:r>
            <a:r>
              <a:rPr lang="en-US" baseline="30000" dirty="0" smtClean="0"/>
              <a:t>rd</a:t>
            </a:r>
            <a:r>
              <a:rPr lang="en-US" baseline="0" dirty="0" smtClean="0"/>
              <a:t> party applications. </a:t>
            </a:r>
            <a:endParaRPr lang="en-US" dirty="0"/>
          </a:p>
        </p:txBody>
      </p:sp>
      <p:sp>
        <p:nvSpPr>
          <p:cNvPr id="4" name="Slide Number Placeholder 3"/>
          <p:cNvSpPr>
            <a:spLocks noGrp="1"/>
          </p:cNvSpPr>
          <p:nvPr>
            <p:ph type="sldNum" sz="quarter" idx="10"/>
          </p:nvPr>
        </p:nvSpPr>
        <p:spPr/>
        <p:txBody>
          <a:bodyPr/>
          <a:lstStyle/>
          <a:p>
            <a:fld id="{DD440946-B3FE-4062-9BAE-4125F5E6CB49}" type="slidenum">
              <a:rPr lang="fr-FR" smtClean="0"/>
              <a:t>12</a:t>
            </a:fld>
            <a:endParaRPr lang="fr-FR"/>
          </a:p>
        </p:txBody>
      </p:sp>
    </p:spTree>
    <p:extLst>
      <p:ext uri="{BB962C8B-B14F-4D97-AF65-F5344CB8AC3E}">
        <p14:creationId xmlns:p14="http://schemas.microsoft.com/office/powerpoint/2010/main" val="3795629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in-depths</a:t>
            </a:r>
            <a:r>
              <a:rPr lang="en-US" baseline="0" dirty="0" smtClean="0"/>
              <a:t> on the abstraction layer. There is a Device abstraction layer (HDM) that allows creating classes of devices that can be handled seamlessly without dealing with lower layers connectivity details (i.e. </a:t>
            </a:r>
            <a:r>
              <a:rPr lang="en-US" baseline="0" dirty="0" err="1" smtClean="0"/>
              <a:t>Zwave</a:t>
            </a:r>
            <a:r>
              <a:rPr lang="en-US" baseline="0" dirty="0" smtClean="0"/>
              <a:t>, ZB etc. connectivity is hidden to the programmer). The second layer allows automatizing of the rules to manage sensor and actuators (i.e. if temperature &gt; 25 C then switch on air conditioning). </a:t>
            </a:r>
          </a:p>
          <a:p>
            <a:endParaRPr lang="en-US" baseline="0" dirty="0" smtClean="0"/>
          </a:p>
          <a:p>
            <a:r>
              <a:rPr lang="en-US" baseline="0" dirty="0" smtClean="0"/>
              <a:t>JSON RPC methods allows setting controls, accessing data from remote through the secure channel. Remote management and update allows managing the </a:t>
            </a:r>
            <a:r>
              <a:rPr lang="en-US" baseline="0" dirty="0" err="1" smtClean="0"/>
              <a:t>gw</a:t>
            </a:r>
            <a:r>
              <a:rPr lang="en-US" baseline="0" dirty="0" smtClean="0"/>
              <a:t> from remote and provide new SW functionalities.</a:t>
            </a:r>
            <a:endParaRPr lang="en-US" dirty="0"/>
          </a:p>
        </p:txBody>
      </p:sp>
      <p:sp>
        <p:nvSpPr>
          <p:cNvPr id="4" name="Slide Number Placeholder 3"/>
          <p:cNvSpPr>
            <a:spLocks noGrp="1"/>
          </p:cNvSpPr>
          <p:nvPr>
            <p:ph type="sldNum" sz="quarter" idx="10"/>
          </p:nvPr>
        </p:nvSpPr>
        <p:spPr/>
        <p:txBody>
          <a:bodyPr/>
          <a:lstStyle/>
          <a:p>
            <a:fld id="{DD440946-B3FE-4062-9BAE-4125F5E6CB49}" type="slidenum">
              <a:rPr lang="fr-FR" smtClean="0"/>
              <a:t>13</a:t>
            </a:fld>
            <a:endParaRPr lang="fr-FR"/>
          </a:p>
        </p:txBody>
      </p:sp>
    </p:spTree>
    <p:extLst>
      <p:ext uri="{BB962C8B-B14F-4D97-AF65-F5344CB8AC3E}">
        <p14:creationId xmlns:p14="http://schemas.microsoft.com/office/powerpoint/2010/main" val="1412720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three bundles that are part</a:t>
            </a:r>
            <a:r>
              <a:rPr lang="en-US" baseline="0" dirty="0" smtClean="0"/>
              <a:t> of the SEP2 application framework developed on top of G2H. The GUI extension bundle contains </a:t>
            </a:r>
            <a:r>
              <a:rPr lang="en-US" baseline="0" dirty="0" err="1" smtClean="0"/>
              <a:t>JAVAscript</a:t>
            </a:r>
            <a:r>
              <a:rPr lang="en-US" baseline="0" dirty="0" smtClean="0"/>
              <a:t>, HTML and images that contributes to create the GUI of the solution. The JSON RPC bundle provide JSON RPC commands extensions for the SEP2 application. Service bundle is the JAVA code that interacts with the G2H application and interfaces the OS running on the platform.</a:t>
            </a:r>
            <a:endParaRPr lang="en-US" dirty="0"/>
          </a:p>
        </p:txBody>
      </p:sp>
      <p:sp>
        <p:nvSpPr>
          <p:cNvPr id="4" name="Slide Number Placeholder 3"/>
          <p:cNvSpPr>
            <a:spLocks noGrp="1"/>
          </p:cNvSpPr>
          <p:nvPr>
            <p:ph type="sldNum" sz="quarter" idx="10"/>
          </p:nvPr>
        </p:nvSpPr>
        <p:spPr/>
        <p:txBody>
          <a:bodyPr/>
          <a:lstStyle/>
          <a:p>
            <a:fld id="{DD440946-B3FE-4062-9BAE-4125F5E6CB49}" type="slidenum">
              <a:rPr lang="fr-FR" smtClean="0"/>
              <a:t>14</a:t>
            </a:fld>
            <a:endParaRPr lang="fr-FR"/>
          </a:p>
        </p:txBody>
      </p:sp>
    </p:spTree>
    <p:extLst>
      <p:ext uri="{BB962C8B-B14F-4D97-AF65-F5344CB8AC3E}">
        <p14:creationId xmlns:p14="http://schemas.microsoft.com/office/powerpoint/2010/main" val="490615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Smart grids and smart homes (smart appliances, gateways etc.) and smart meters (electricity, gas, water) are key elements of the smart energy ecosystem. Smart home appliances are typically those devices consumers interact with daily. By enabling these devices to talk to each other and be controllable by the consumer, a whole new dimension of convenience is added. </a:t>
            </a:r>
          </a:p>
          <a:p>
            <a:endParaRPr lang="en-US" sz="1200" dirty="0" smtClean="0"/>
          </a:p>
          <a:p>
            <a:r>
              <a:rPr lang="en-US" sz="1200" dirty="0" smtClean="0"/>
              <a:t>Usage data flows from the consumer to the energy provider and, at the same time, pricing data flows from the energy provider to the consumer. This bi-directional flow of information allows consumers to make decisions to manage consumption.</a:t>
            </a:r>
          </a:p>
          <a:p>
            <a:endParaRPr lang="en-US" dirty="0"/>
          </a:p>
        </p:txBody>
      </p:sp>
      <p:sp>
        <p:nvSpPr>
          <p:cNvPr id="4" name="Slide Number Placeholder 3"/>
          <p:cNvSpPr>
            <a:spLocks noGrp="1"/>
          </p:cNvSpPr>
          <p:nvPr>
            <p:ph type="sldNum" sz="quarter" idx="10"/>
          </p:nvPr>
        </p:nvSpPr>
        <p:spPr/>
        <p:txBody>
          <a:bodyPr/>
          <a:lstStyle/>
          <a:p>
            <a:fld id="{DD440946-B3FE-4062-9BAE-4125F5E6CB49}" type="slidenum">
              <a:rPr lang="fr-FR" smtClean="0"/>
              <a:t>15</a:t>
            </a:fld>
            <a:endParaRPr lang="fr-FR"/>
          </a:p>
        </p:txBody>
      </p:sp>
    </p:spTree>
    <p:extLst>
      <p:ext uri="{BB962C8B-B14F-4D97-AF65-F5344CB8AC3E}">
        <p14:creationId xmlns:p14="http://schemas.microsoft.com/office/powerpoint/2010/main" val="1946967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Benefits for ST customers from the integration in </a:t>
            </a:r>
            <a:r>
              <a:rPr lang="en-US" dirty="0" err="1" smtClean="0"/>
              <a:t>Prosyst</a:t>
            </a:r>
            <a:r>
              <a:rPr lang="en-US" dirty="0" smtClean="0"/>
              <a:t>, in particular to non-</a:t>
            </a:r>
            <a:r>
              <a:rPr lang="en-US" dirty="0" err="1" smtClean="0"/>
              <a:t>Prosyst</a:t>
            </a:r>
            <a:r>
              <a:rPr lang="en-US" dirty="0" smtClean="0"/>
              <a:t> customers and companies that could partnership with us from the cloud, i.e. the </a:t>
            </a:r>
            <a:r>
              <a:rPr lang="en-US" dirty="0" err="1" smtClean="0"/>
              <a:t>homogeneus</a:t>
            </a:r>
            <a:r>
              <a:rPr lang="en-US" dirty="0" smtClean="0"/>
              <a:t> APIs from cloud perspective, i.e. JSON-RPC</a:t>
            </a:r>
          </a:p>
          <a:p>
            <a:endParaRPr lang="en-US" dirty="0" smtClean="0"/>
          </a:p>
          <a:p>
            <a:r>
              <a:rPr lang="en-US" dirty="0" smtClean="0"/>
              <a:t>Explain benefits from the customer standpoint. New chapter explaining Cloud application in the existing SW architecture to explain value to solution to partners. </a:t>
            </a:r>
          </a:p>
          <a:p>
            <a:endParaRPr lang="en-US" dirty="0" smtClean="0"/>
          </a:p>
          <a:p>
            <a:pPr>
              <a:spcBef>
                <a:spcPts val="600"/>
              </a:spcBef>
            </a:pPr>
            <a:r>
              <a:rPr lang="en-US" sz="1200" dirty="0" smtClean="0">
                <a:latin typeface="Arial" charset="0"/>
                <a:cs typeface="Arial" charset="0"/>
              </a:rPr>
              <a:t>It is logical to have one integrated system for all devices in </a:t>
            </a:r>
            <a:r>
              <a:rPr lang="en-US" sz="1200" dirty="0" err="1" smtClean="0">
                <a:latin typeface="Arial" charset="0"/>
                <a:cs typeface="Arial" charset="0"/>
              </a:rPr>
              <a:t>SmartHome</a:t>
            </a:r>
            <a:r>
              <a:rPr lang="en-US" sz="1200" dirty="0" smtClean="0">
                <a:latin typeface="Arial" charset="0"/>
                <a:cs typeface="Arial" charset="0"/>
              </a:rPr>
              <a:t> system. So that user has to know (and use) only one interface for all devices in Smart Home.</a:t>
            </a:r>
          </a:p>
          <a:p>
            <a:pPr>
              <a:spcBef>
                <a:spcPts val="600"/>
              </a:spcBef>
            </a:pPr>
            <a:r>
              <a:rPr lang="en-US" sz="1200" dirty="0" err="1" smtClean="0">
                <a:latin typeface="Arial" charset="0"/>
                <a:cs typeface="Arial" charset="0"/>
              </a:rPr>
              <a:t>Prosyst</a:t>
            </a:r>
            <a:r>
              <a:rPr lang="en-US" sz="1200" dirty="0" smtClean="0">
                <a:latin typeface="Arial" charset="0"/>
                <a:cs typeface="Arial" charset="0"/>
              </a:rPr>
              <a:t> provides an integrated device management framework for devices irrespective of under-lying protocols. This makes device management from an application point-of-view very easy as developer/user do not need to be concerned about protocol details.</a:t>
            </a:r>
          </a:p>
          <a:p>
            <a:pPr>
              <a:spcBef>
                <a:spcPts val="600"/>
              </a:spcBef>
            </a:pPr>
            <a:r>
              <a:rPr lang="en-US" sz="1200" dirty="0" smtClean="0">
                <a:latin typeface="Arial" charset="0"/>
                <a:cs typeface="Arial" charset="0"/>
              </a:rPr>
              <a:t>All SEP2 devices will be accessible from the higher application layers like any other device making seamless application development possible on the platform</a:t>
            </a:r>
          </a:p>
          <a:p>
            <a:pPr>
              <a:spcBef>
                <a:spcPts val="600"/>
              </a:spcBef>
            </a:pPr>
            <a:r>
              <a:rPr lang="en-US" sz="1200" dirty="0" smtClean="0">
                <a:latin typeface="Arial" charset="0"/>
                <a:cs typeface="Arial" charset="0"/>
              </a:rPr>
              <a:t>It is possible to add new protocol adapters if not supported to extend and services</a:t>
            </a:r>
            <a:endParaRPr lang="en-US" dirty="0" smtClean="0"/>
          </a:p>
        </p:txBody>
      </p:sp>
      <p:sp>
        <p:nvSpPr>
          <p:cNvPr id="4" name="Slide Number Placeholder 3"/>
          <p:cNvSpPr>
            <a:spLocks noGrp="1"/>
          </p:cNvSpPr>
          <p:nvPr>
            <p:ph type="sldNum" sz="quarter" idx="5"/>
          </p:nvPr>
        </p:nvSpPr>
        <p:spPr/>
        <p:txBody>
          <a:bodyPr/>
          <a:lstStyle/>
          <a:p>
            <a:pPr>
              <a:defRPr/>
            </a:pPr>
            <a:fld id="{74A396F9-72E5-4A91-A842-1B8CDD4CB283}" type="slidenum">
              <a:rPr lang="fr-FR" smtClean="0"/>
              <a:pPr>
                <a:defRPr/>
              </a:pPr>
              <a:t>16</a:t>
            </a:fld>
            <a:endParaRPr lang="fr-FR"/>
          </a:p>
        </p:txBody>
      </p:sp>
    </p:spTree>
    <p:extLst>
      <p:ext uri="{BB962C8B-B14F-4D97-AF65-F5344CB8AC3E}">
        <p14:creationId xmlns:p14="http://schemas.microsoft.com/office/powerpoint/2010/main" val="1820295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Because heating and cooling represent the largest </a:t>
            </a:r>
            <a:r>
              <a:rPr lang="en-US" dirty="0" err="1" smtClean="0">
                <a:effectLst/>
              </a:rPr>
              <a:t>sheddable</a:t>
            </a:r>
            <a:r>
              <a:rPr lang="en-US" dirty="0" smtClean="0">
                <a:effectLst/>
              </a:rPr>
              <a:t> loads for utility demand response programs, connecting thermostats are a driving force for smart grid to home applications.</a:t>
            </a:r>
          </a:p>
          <a:p>
            <a:r>
              <a:rPr lang="en-US" dirty="0" smtClean="0">
                <a:effectLst/>
              </a:rPr>
              <a:t>The SHG generates the control</a:t>
            </a:r>
            <a:r>
              <a:rPr lang="en-US" baseline="0" dirty="0" smtClean="0">
                <a:effectLst/>
              </a:rPr>
              <a:t> instructions(EDCs) after taking input from other connected SEP2 devices in the house like ESI interfaces (Metering and Pricing information).</a:t>
            </a:r>
          </a:p>
          <a:p>
            <a:endParaRPr lang="en-US" baseline="0" dirty="0" smtClean="0">
              <a:effectLst/>
            </a:endParaRPr>
          </a:p>
          <a:p>
            <a:pPr marL="177800" indent="-177800">
              <a:spcBef>
                <a:spcPts val="600"/>
              </a:spcBef>
              <a:spcAft>
                <a:spcPts val="600"/>
              </a:spcAft>
              <a:buClr>
                <a:schemeClr val="accent1"/>
              </a:buClr>
              <a:buFont typeface="Arial" pitchFamily="34" charset="0"/>
              <a:buChar char="•"/>
            </a:pPr>
            <a:r>
              <a:rPr lang="en-US" sz="1200" dirty="0" smtClean="0">
                <a:solidFill>
                  <a:schemeClr val="accent4"/>
                </a:solidFill>
                <a:latin typeface="Arial" charset="0"/>
                <a:cs typeface="Arial" charset="0"/>
              </a:rPr>
              <a:t>Because heating and cooling represent the largest </a:t>
            </a:r>
            <a:r>
              <a:rPr lang="en-US" sz="1200" dirty="0" err="1" smtClean="0">
                <a:solidFill>
                  <a:schemeClr val="accent4"/>
                </a:solidFill>
                <a:latin typeface="Arial" charset="0"/>
                <a:cs typeface="Arial" charset="0"/>
              </a:rPr>
              <a:t>sheddable</a:t>
            </a:r>
            <a:r>
              <a:rPr lang="en-US" sz="1200" dirty="0" smtClean="0">
                <a:solidFill>
                  <a:schemeClr val="accent4"/>
                </a:solidFill>
                <a:latin typeface="Arial" charset="0"/>
                <a:cs typeface="Arial" charset="0"/>
              </a:rPr>
              <a:t> loads for utility demand response programs, connecting thermostats are a driving force for smart grid to home applications.</a:t>
            </a:r>
          </a:p>
          <a:p>
            <a:pPr marL="177800" indent="-177800">
              <a:spcBef>
                <a:spcPts val="600"/>
              </a:spcBef>
              <a:spcAft>
                <a:spcPts val="600"/>
              </a:spcAft>
              <a:buClr>
                <a:schemeClr val="accent1"/>
              </a:buClr>
              <a:buFont typeface="Arial" pitchFamily="34" charset="0"/>
              <a:buChar char="•"/>
            </a:pPr>
            <a:r>
              <a:rPr lang="en-US" sz="1200" dirty="0" smtClean="0">
                <a:solidFill>
                  <a:schemeClr val="accent4"/>
                </a:solidFill>
                <a:latin typeface="Arial" charset="0"/>
                <a:cs typeface="Arial" charset="0"/>
              </a:rPr>
              <a:t>Any SEP2.0 load device in the HAN will be connected to the SHG through the IP network and will periodically poll(GET) control instructions for itself. The SHG in this case is the server implementing the Demand Response/Load Control function-set and the load device is the client.</a:t>
            </a:r>
          </a:p>
          <a:p>
            <a:endParaRPr lang="en-US" dirty="0"/>
          </a:p>
        </p:txBody>
      </p:sp>
      <p:sp>
        <p:nvSpPr>
          <p:cNvPr id="4" name="Slide Number Placeholder 3"/>
          <p:cNvSpPr>
            <a:spLocks noGrp="1"/>
          </p:cNvSpPr>
          <p:nvPr>
            <p:ph type="sldNum" sz="quarter" idx="10"/>
          </p:nvPr>
        </p:nvSpPr>
        <p:spPr/>
        <p:txBody>
          <a:bodyPr/>
          <a:lstStyle/>
          <a:p>
            <a:fld id="{DD440946-B3FE-4062-9BAE-4125F5E6CB49}" type="slidenum">
              <a:rPr lang="fr-FR" smtClean="0"/>
              <a:t>17</a:t>
            </a:fld>
            <a:endParaRPr lang="fr-FR"/>
          </a:p>
        </p:txBody>
      </p:sp>
    </p:spTree>
    <p:extLst>
      <p:ext uri="{BB962C8B-B14F-4D97-AF65-F5344CB8AC3E}">
        <p14:creationId xmlns:p14="http://schemas.microsoft.com/office/powerpoint/2010/main" val="2563752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accent4"/>
                </a:solidFill>
                <a:latin typeface="Arial" charset="0"/>
                <a:cs typeface="Arial" charset="0"/>
              </a:rPr>
              <a:t>The gateway is normally the server for the load devices or thermostats that are needed to be controlled. Hence the SEP2 app is on the server side for this particular use-case. The gateway server for load control needs to be prepared for serving EDC’s (End Device Control) to the client connecting to the gateway and which is trying to get control messages for itself.</a:t>
            </a:r>
          </a:p>
          <a:p>
            <a:endParaRPr lang="en-US" dirty="0"/>
          </a:p>
        </p:txBody>
      </p:sp>
      <p:sp>
        <p:nvSpPr>
          <p:cNvPr id="4" name="Slide Number Placeholder 3"/>
          <p:cNvSpPr>
            <a:spLocks noGrp="1"/>
          </p:cNvSpPr>
          <p:nvPr>
            <p:ph type="sldNum" sz="quarter" idx="10"/>
          </p:nvPr>
        </p:nvSpPr>
        <p:spPr/>
        <p:txBody>
          <a:bodyPr/>
          <a:lstStyle/>
          <a:p>
            <a:fld id="{DD440946-B3FE-4062-9BAE-4125F5E6CB49}" type="slidenum">
              <a:rPr lang="fr-FR" smtClean="0"/>
              <a:t>18</a:t>
            </a:fld>
            <a:endParaRPr lang="fr-FR"/>
          </a:p>
        </p:txBody>
      </p:sp>
    </p:spTree>
    <p:extLst>
      <p:ext uri="{BB962C8B-B14F-4D97-AF65-F5344CB8AC3E}">
        <p14:creationId xmlns:p14="http://schemas.microsoft.com/office/powerpoint/2010/main" val="21729826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r>
              <a:rPr lang="en-US" dirty="0" smtClean="0"/>
              <a:t>SEP2 is not available</a:t>
            </a:r>
            <a:r>
              <a:rPr lang="en-US" baseline="0" dirty="0" smtClean="0"/>
              <a:t> in </a:t>
            </a:r>
            <a:r>
              <a:rPr lang="en-US" baseline="0" dirty="0" err="1" smtClean="0"/>
              <a:t>Prosyst</a:t>
            </a:r>
            <a:r>
              <a:rPr lang="en-US" baseline="0" dirty="0" smtClean="0"/>
              <a:t>, therefore STM has to perform the development.</a:t>
            </a:r>
          </a:p>
          <a:p>
            <a:r>
              <a:rPr lang="en-US" baseline="0" dirty="0" smtClean="0"/>
              <a:t>Integration with </a:t>
            </a:r>
            <a:r>
              <a:rPr lang="en-US" baseline="0" dirty="0" err="1" smtClean="0"/>
              <a:t>Prosyst</a:t>
            </a:r>
            <a:r>
              <a:rPr lang="en-US" baseline="0" dirty="0" smtClean="0"/>
              <a:t> is done at HDM level by developing a SEP2 HDM Adapter.</a:t>
            </a:r>
          </a:p>
          <a:p>
            <a:endParaRPr lang="en-US" baseline="0" dirty="0" smtClean="0"/>
          </a:p>
          <a:p>
            <a:r>
              <a:rPr lang="en-US" baseline="0" dirty="0" smtClean="0"/>
              <a:t>ST-Micro is developing following modules.</a:t>
            </a:r>
          </a:p>
          <a:p>
            <a:pPr defTabSz="914319">
              <a:defRPr/>
            </a:pPr>
            <a:r>
              <a:rPr lang="en-US" baseline="0" dirty="0" smtClean="0"/>
              <a:t>SEP2 HDM Adapter responsible of the integration of SEP2 in HDM.</a:t>
            </a:r>
            <a:endParaRPr lang="en-US" dirty="0" smtClean="0"/>
          </a:p>
          <a:p>
            <a:r>
              <a:rPr lang="en-US" baseline="0" dirty="0" smtClean="0"/>
              <a:t>SEP2 Protocol Driver that interacts with the native application to set and get information from SEP2 appliances.</a:t>
            </a:r>
          </a:p>
          <a:p>
            <a:endParaRPr lang="en-US" baseline="0" dirty="0" smtClean="0"/>
          </a:p>
        </p:txBody>
      </p:sp>
      <p:sp>
        <p:nvSpPr>
          <p:cNvPr id="4" name="Slide Number Placeholder 3"/>
          <p:cNvSpPr>
            <a:spLocks noGrp="1"/>
          </p:cNvSpPr>
          <p:nvPr>
            <p:ph type="sldNum" sz="quarter" idx="10"/>
          </p:nvPr>
        </p:nvSpPr>
        <p:spPr/>
        <p:txBody>
          <a:bodyPr/>
          <a:lstStyle/>
          <a:p>
            <a:pPr>
              <a:defRPr/>
            </a:pPr>
            <a:fld id="{15C0C0BF-9D4D-48FB-82C1-088C3100E3FE}"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34368862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 SEP2.0 Protocol Driver (SPD) is direct interface between the SEP2.0 Native Application stack and the HDM adapter. The main functionality of the SPD is that to take instructions from device class objects and forward these requests to the SEP2.0 stack.</a:t>
            </a:r>
          </a:p>
          <a:p>
            <a:r>
              <a:rPr lang="en-US" sz="1200" dirty="0" smtClean="0"/>
              <a:t>ProtocolDriverClass will expose a uniform API to the device object classes. This will help in maintaining uniformity while making calls from the HDM to the Protocol Driver layer and will also help in maintaining portability. </a:t>
            </a:r>
          </a:p>
          <a:p>
            <a:endParaRPr lang="en-US" dirty="0"/>
          </a:p>
        </p:txBody>
      </p:sp>
      <p:sp>
        <p:nvSpPr>
          <p:cNvPr id="4" name="Slide Number Placeholder 3"/>
          <p:cNvSpPr>
            <a:spLocks noGrp="1"/>
          </p:cNvSpPr>
          <p:nvPr>
            <p:ph type="sldNum" sz="quarter" idx="10"/>
          </p:nvPr>
        </p:nvSpPr>
        <p:spPr/>
        <p:txBody>
          <a:bodyPr/>
          <a:lstStyle/>
          <a:p>
            <a:fld id="{DD440946-B3FE-4062-9BAE-4125F5E6CB49}" type="slidenum">
              <a:rPr lang="fr-FR" smtClean="0"/>
              <a:t>20</a:t>
            </a:fld>
            <a:endParaRPr lang="fr-FR"/>
          </a:p>
        </p:txBody>
      </p:sp>
    </p:spTree>
    <p:extLst>
      <p:ext uri="{BB962C8B-B14F-4D97-AF65-F5344CB8AC3E}">
        <p14:creationId xmlns:p14="http://schemas.microsoft.com/office/powerpoint/2010/main" val="1920031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Positioned to cover the full </a:t>
            </a:r>
            <a:r>
              <a:rPr lang="en-US" dirty="0" err="1" smtClean="0"/>
              <a:t>specturm</a:t>
            </a:r>
            <a:r>
              <a:rPr lang="en-US" baseline="0" dirty="0" smtClean="0"/>
              <a:t> of the </a:t>
            </a:r>
            <a:r>
              <a:rPr lang="en-US" baseline="0" dirty="0" err="1" smtClean="0"/>
              <a:t>SmartHome</a:t>
            </a:r>
            <a:r>
              <a:rPr lang="en-US" baseline="0" dirty="0" smtClean="0"/>
              <a:t>: sensors, microcontroller, connectivity, gateways</a:t>
            </a:r>
            <a:endParaRPr lang="en-US" dirty="0"/>
          </a:p>
        </p:txBody>
      </p:sp>
      <p:sp>
        <p:nvSpPr>
          <p:cNvPr id="4" name="Slide Number Placeholder 3"/>
          <p:cNvSpPr>
            <a:spLocks noGrp="1"/>
          </p:cNvSpPr>
          <p:nvPr>
            <p:ph type="sldNum" sz="quarter" idx="10"/>
          </p:nvPr>
        </p:nvSpPr>
        <p:spPr/>
        <p:txBody>
          <a:bodyPr/>
          <a:lstStyle/>
          <a:p>
            <a:fld id="{DD440946-B3FE-4062-9BAE-4125F5E6CB49}" type="slidenum">
              <a:rPr lang="fr-FR" smtClean="0"/>
              <a:t>2</a:t>
            </a:fld>
            <a:endParaRPr lang="fr-FR"/>
          </a:p>
        </p:txBody>
      </p:sp>
    </p:spTree>
    <p:extLst>
      <p:ext uri="{BB962C8B-B14F-4D97-AF65-F5344CB8AC3E}">
        <p14:creationId xmlns:p14="http://schemas.microsoft.com/office/powerpoint/2010/main" val="2730176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Visual</a:t>
            </a:r>
            <a:r>
              <a:rPr lang="en-US" baseline="0" dirty="0" smtClean="0"/>
              <a:t> </a:t>
            </a:r>
            <a:r>
              <a:rPr lang="en-US" dirty="0" smtClean="0"/>
              <a:t>Description of the SEP2 Server (running</a:t>
            </a:r>
            <a:r>
              <a:rPr lang="en-US" baseline="0" dirty="0" smtClean="0"/>
              <a:t> on the SHG) functionalities and the SEP2 Client Devices emulators running on the PC. The two are connected through an IP-based interface. </a:t>
            </a:r>
          </a:p>
          <a:p>
            <a:endParaRPr lang="en-US" dirty="0"/>
          </a:p>
        </p:txBody>
      </p:sp>
      <p:sp>
        <p:nvSpPr>
          <p:cNvPr id="4" name="Slide Number Placeholder 3"/>
          <p:cNvSpPr>
            <a:spLocks noGrp="1"/>
          </p:cNvSpPr>
          <p:nvPr>
            <p:ph type="sldNum" sz="quarter" idx="10"/>
          </p:nvPr>
        </p:nvSpPr>
        <p:spPr/>
        <p:txBody>
          <a:bodyPr/>
          <a:lstStyle/>
          <a:p>
            <a:fld id="{DD440946-B3FE-4062-9BAE-4125F5E6CB49}" type="slidenum">
              <a:rPr lang="fr-FR" smtClean="0"/>
              <a:t>21</a:t>
            </a:fld>
            <a:endParaRPr lang="fr-FR"/>
          </a:p>
        </p:txBody>
      </p:sp>
    </p:spTree>
    <p:extLst>
      <p:ext uri="{BB962C8B-B14F-4D97-AF65-F5344CB8AC3E}">
        <p14:creationId xmlns:p14="http://schemas.microsoft.com/office/powerpoint/2010/main" val="3790027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you can show the fact that adding</a:t>
            </a:r>
            <a:r>
              <a:rPr lang="en-US" baseline="0" dirty="0" smtClean="0"/>
              <a:t> a SEP2 server thermostat translates in a new devices appearing in the </a:t>
            </a:r>
            <a:r>
              <a:rPr lang="en-US" baseline="0" dirty="0" err="1" smtClean="0"/>
              <a:t>Prosyst</a:t>
            </a:r>
            <a:r>
              <a:rPr lang="en-US" baseline="0" dirty="0" smtClean="0"/>
              <a:t> console. ST implementation is compatible with HDM abstraction model, hence devices are seen in the </a:t>
            </a:r>
            <a:r>
              <a:rPr lang="en-US" baseline="0" dirty="0" err="1" smtClean="0"/>
              <a:t>Prosyst</a:t>
            </a:r>
            <a:r>
              <a:rPr lang="en-US" baseline="0" dirty="0" smtClean="0"/>
              <a:t> </a:t>
            </a:r>
            <a:r>
              <a:rPr lang="en-US" baseline="0" dirty="0" err="1" smtClean="0"/>
              <a:t>WebConsole</a:t>
            </a:r>
            <a:r>
              <a:rPr lang="en-US" baseline="0" dirty="0" smtClean="0"/>
              <a:t> when instantiated. You can use standard HDM commands to pilot any connected device. </a:t>
            </a:r>
            <a:endParaRPr lang="en-US" dirty="0"/>
          </a:p>
        </p:txBody>
      </p:sp>
      <p:sp>
        <p:nvSpPr>
          <p:cNvPr id="4" name="Slide Number Placeholder 3"/>
          <p:cNvSpPr>
            <a:spLocks noGrp="1"/>
          </p:cNvSpPr>
          <p:nvPr>
            <p:ph type="sldNum" sz="quarter" idx="10"/>
          </p:nvPr>
        </p:nvSpPr>
        <p:spPr/>
        <p:txBody>
          <a:bodyPr/>
          <a:lstStyle/>
          <a:p>
            <a:fld id="{DD440946-B3FE-4062-9BAE-4125F5E6CB49}" type="slidenum">
              <a:rPr lang="fr-FR" smtClean="0"/>
              <a:t>22</a:t>
            </a:fld>
            <a:endParaRPr lang="fr-FR"/>
          </a:p>
        </p:txBody>
      </p:sp>
    </p:spTree>
    <p:extLst>
      <p:ext uri="{BB962C8B-B14F-4D97-AF65-F5344CB8AC3E}">
        <p14:creationId xmlns:p14="http://schemas.microsoft.com/office/powerpoint/2010/main" val="2623410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added few JSON-RPC methods that allows the connectivity with remote sensors. </a:t>
            </a:r>
          </a:p>
          <a:p>
            <a:endParaRPr lang="en-US" baseline="0" dirty="0" smtClean="0"/>
          </a:p>
          <a:p>
            <a:pPr marL="171450" indent="-171450">
              <a:buFont typeface="Arial" charset="0"/>
              <a:buChar char="•"/>
            </a:pPr>
            <a:r>
              <a:rPr lang="en-US" baseline="0" dirty="0" smtClean="0"/>
              <a:t>addSEP2Device and removeSEP2Device allow adding/removing standard HDM devices that are connected with the remote (emulated) sensors and actuators via SEP protocols. As they are standard devices, they could be managed via standard JSON RPC APIs coming from </a:t>
            </a:r>
            <a:r>
              <a:rPr lang="en-US" baseline="0" dirty="0" err="1" smtClean="0"/>
              <a:t>Prosyst</a:t>
            </a:r>
            <a:r>
              <a:rPr lang="en-US" baseline="0" dirty="0" smtClean="0"/>
              <a:t> as any other sensor that is abstracted by the HDM layer</a:t>
            </a:r>
          </a:p>
          <a:p>
            <a:pPr marL="171450" indent="-171450">
              <a:buFont typeface="Arial" charset="0"/>
              <a:buChar char="•"/>
            </a:pPr>
            <a:r>
              <a:rPr lang="en-US" baseline="0" dirty="0" err="1" smtClean="0"/>
              <a:t>getDeviceCount</a:t>
            </a:r>
            <a:r>
              <a:rPr lang="en-US" baseline="0" dirty="0" smtClean="0"/>
              <a:t> counts how many SEP2 devices are managed through this methodology</a:t>
            </a:r>
          </a:p>
          <a:p>
            <a:pPr marL="171450" indent="-171450">
              <a:buFont typeface="Arial" charset="0"/>
              <a:buChar char="•"/>
            </a:pPr>
            <a:endParaRPr lang="en-US" baseline="0" dirty="0" smtClean="0"/>
          </a:p>
          <a:p>
            <a:pPr marL="0" indent="0">
              <a:buFont typeface="Arial" charset="0"/>
              <a:buNone/>
            </a:pPr>
            <a:r>
              <a:rPr lang="en-US" baseline="0" dirty="0" smtClean="0"/>
              <a:t>At the bottom of the page, we present some standard JSON RPC methods (coming from the standard </a:t>
            </a:r>
            <a:r>
              <a:rPr lang="en-US" baseline="0" dirty="0" err="1" smtClean="0"/>
              <a:t>Prosyst</a:t>
            </a:r>
            <a:r>
              <a:rPr lang="en-US" baseline="0" dirty="0" smtClean="0"/>
              <a:t> implementation for the HDM abstraction layer) that are normally used to interface the sensors and get/set their properties. </a:t>
            </a:r>
          </a:p>
          <a:p>
            <a:endParaRPr lang="en-US" baseline="0" dirty="0" smtClean="0"/>
          </a:p>
          <a:p>
            <a:r>
              <a:rPr lang="en-US" baseline="0" dirty="0" smtClean="0"/>
              <a:t>All methods are available at the following page</a:t>
            </a:r>
          </a:p>
          <a:p>
            <a:endParaRPr lang="en-US" baseline="0" dirty="0" smtClean="0"/>
          </a:p>
          <a:p>
            <a:pPr marL="171450" indent="-171450">
              <a:buFont typeface="Arial" charset="0"/>
              <a:buChar char="•"/>
            </a:pPr>
            <a:r>
              <a:rPr lang="en-US" baseline="0" dirty="0" smtClean="0"/>
              <a:t>http://dz.prosyst.com/pdoc/mBS_SH_SDK_7.3.0/modules/hdm/jsonrpc/devices.html </a:t>
            </a:r>
          </a:p>
          <a:p>
            <a:pPr marL="0" indent="0">
              <a:buFont typeface="Arial" charset="0"/>
              <a:buNone/>
            </a:pPr>
            <a:endParaRPr lang="en-US" baseline="0" dirty="0" smtClean="0"/>
          </a:p>
          <a:p>
            <a:endParaRPr lang="en-US" baseline="0" dirty="0" smtClean="0"/>
          </a:p>
          <a:p>
            <a:r>
              <a:rPr lang="en-US" baseline="0" dirty="0" smtClean="0"/>
              <a:t>It is needed to go through Prosyst documentation for understanding JSON-RPC methods provided by Prosyst e.g. </a:t>
            </a:r>
            <a:r>
              <a:rPr lang="en-US" baseline="0" dirty="0" err="1" smtClean="0"/>
              <a:t>HDAccess</a:t>
            </a:r>
            <a:r>
              <a:rPr lang="en-US" baseline="0" dirty="0" smtClean="0"/>
              <a:t>/</a:t>
            </a:r>
            <a:r>
              <a:rPr lang="en-US" baseline="0" dirty="0" err="1" smtClean="0"/>
              <a:t>getHomeDevices</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DD440946-B3FE-4062-9BAE-4125F5E6CB49}" type="slidenum">
              <a:rPr lang="fr-FR" smtClean="0"/>
              <a:t>23</a:t>
            </a:fld>
            <a:endParaRPr lang="fr-FR"/>
          </a:p>
        </p:txBody>
      </p:sp>
    </p:spTree>
    <p:extLst>
      <p:ext uri="{BB962C8B-B14F-4D97-AF65-F5344CB8AC3E}">
        <p14:creationId xmlns:p14="http://schemas.microsoft.com/office/powerpoint/2010/main" val="19450634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example of a </a:t>
            </a:r>
            <a:r>
              <a:rPr lang="en-US" dirty="0" err="1" smtClean="0"/>
              <a:t>JAVAscript</a:t>
            </a:r>
            <a:r>
              <a:rPr lang="en-US" dirty="0" smtClean="0"/>
              <a:t> that</a:t>
            </a:r>
            <a:r>
              <a:rPr lang="en-US" baseline="0" dirty="0" smtClean="0"/>
              <a:t> invokes the JSON-RPC methods to get all devices in the home. We are then using a JSON RPC method from the </a:t>
            </a:r>
            <a:r>
              <a:rPr lang="en-US" baseline="0" dirty="0" err="1" smtClean="0"/>
              <a:t>Prosyst</a:t>
            </a:r>
            <a:r>
              <a:rPr lang="en-US" baseline="0" dirty="0" smtClean="0"/>
              <a:t> HDM abstraction layer. </a:t>
            </a:r>
          </a:p>
          <a:p>
            <a:endParaRPr lang="en-US" baseline="0" dirty="0" smtClean="0"/>
          </a:p>
          <a:p>
            <a:r>
              <a:rPr lang="en-US" baseline="0" dirty="0" smtClean="0"/>
              <a:t>Results are then parse to show the devices in the table of devices at the bottom of the page.</a:t>
            </a:r>
            <a:endParaRPr lang="en-US" dirty="0"/>
          </a:p>
        </p:txBody>
      </p:sp>
      <p:sp>
        <p:nvSpPr>
          <p:cNvPr id="4" name="Slide Number Placeholder 3"/>
          <p:cNvSpPr>
            <a:spLocks noGrp="1"/>
          </p:cNvSpPr>
          <p:nvPr>
            <p:ph type="sldNum" sz="quarter" idx="10"/>
          </p:nvPr>
        </p:nvSpPr>
        <p:spPr/>
        <p:txBody>
          <a:bodyPr/>
          <a:lstStyle/>
          <a:p>
            <a:fld id="{DD440946-B3FE-4062-9BAE-4125F5E6CB49}" type="slidenum">
              <a:rPr lang="fr-FR" smtClean="0"/>
              <a:t>25</a:t>
            </a:fld>
            <a:endParaRPr lang="fr-FR"/>
          </a:p>
        </p:txBody>
      </p:sp>
    </p:spTree>
    <p:extLst>
      <p:ext uri="{BB962C8B-B14F-4D97-AF65-F5344CB8AC3E}">
        <p14:creationId xmlns:p14="http://schemas.microsoft.com/office/powerpoint/2010/main" val="5031700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example to</a:t>
            </a:r>
            <a:r>
              <a:rPr lang="en-US" baseline="0" dirty="0" smtClean="0"/>
              <a:t> show the link of the HTML page button with the </a:t>
            </a:r>
            <a:r>
              <a:rPr lang="en-US" baseline="0" dirty="0" err="1" smtClean="0"/>
              <a:t>JAVAscript</a:t>
            </a:r>
            <a:r>
              <a:rPr lang="en-US" baseline="0" dirty="0" smtClean="0"/>
              <a:t> world that invokes the JSON-RPC method that add a new thermostat controller in the framework. Pressing the “Add new thermostat button” invokes the </a:t>
            </a:r>
            <a:r>
              <a:rPr lang="en-US" baseline="0" dirty="0" err="1" smtClean="0"/>
              <a:t>Javascript</a:t>
            </a:r>
            <a:r>
              <a:rPr lang="en-US" baseline="0" dirty="0" smtClean="0"/>
              <a:t> method that invokes the addSEP2Device function. That function sends the JSON/RPC request that is coming from the JSON-RPC extensions from STM bundles.</a:t>
            </a:r>
          </a:p>
          <a:p>
            <a:endParaRPr lang="en-US" dirty="0"/>
          </a:p>
        </p:txBody>
      </p:sp>
      <p:sp>
        <p:nvSpPr>
          <p:cNvPr id="4" name="Slide Number Placeholder 3"/>
          <p:cNvSpPr>
            <a:spLocks noGrp="1"/>
          </p:cNvSpPr>
          <p:nvPr>
            <p:ph type="sldNum" sz="quarter" idx="10"/>
          </p:nvPr>
        </p:nvSpPr>
        <p:spPr/>
        <p:txBody>
          <a:bodyPr/>
          <a:lstStyle/>
          <a:p>
            <a:fld id="{DD440946-B3FE-4062-9BAE-4125F5E6CB49}" type="slidenum">
              <a:rPr lang="fr-FR" smtClean="0"/>
              <a:t>26</a:t>
            </a:fld>
            <a:endParaRPr lang="fr-FR"/>
          </a:p>
        </p:txBody>
      </p:sp>
    </p:spTree>
    <p:extLst>
      <p:ext uri="{BB962C8B-B14F-4D97-AF65-F5344CB8AC3E}">
        <p14:creationId xmlns:p14="http://schemas.microsoft.com/office/powerpoint/2010/main" val="389805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example of the transactions</a:t>
            </a:r>
            <a:r>
              <a:rPr lang="en-US" baseline="0" dirty="0" smtClean="0"/>
              <a:t> occurring on the network. Connecting PC/tablet has IP 192.168.2.1, gateway 192.168.2.104. The JSON-RPC request packet is exploded at the bottom of the </a:t>
            </a:r>
            <a:r>
              <a:rPr lang="en-US" baseline="0" dirty="0" err="1" smtClean="0"/>
              <a:t>Wireshark</a:t>
            </a:r>
            <a:r>
              <a:rPr lang="en-US" baseline="0" dirty="0" smtClean="0"/>
              <a:t> window, showing the request of calling the remote addSEP2device method. In transaction marked (2), the Gateway replies with a OK.</a:t>
            </a:r>
            <a:endParaRPr lang="en-US" dirty="0"/>
          </a:p>
        </p:txBody>
      </p:sp>
      <p:sp>
        <p:nvSpPr>
          <p:cNvPr id="4" name="Slide Number Placeholder 3"/>
          <p:cNvSpPr>
            <a:spLocks noGrp="1"/>
          </p:cNvSpPr>
          <p:nvPr>
            <p:ph type="sldNum" sz="quarter" idx="10"/>
          </p:nvPr>
        </p:nvSpPr>
        <p:spPr/>
        <p:txBody>
          <a:bodyPr/>
          <a:lstStyle/>
          <a:p>
            <a:fld id="{DD440946-B3FE-4062-9BAE-4125F5E6CB49}" type="slidenum">
              <a:rPr lang="fr-FR" smtClean="0"/>
              <a:t>27</a:t>
            </a:fld>
            <a:endParaRPr lang="fr-FR"/>
          </a:p>
        </p:txBody>
      </p:sp>
    </p:spTree>
    <p:extLst>
      <p:ext uri="{BB962C8B-B14F-4D97-AF65-F5344CB8AC3E}">
        <p14:creationId xmlns:p14="http://schemas.microsoft.com/office/powerpoint/2010/main" val="39502361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example of a JSON RPC registration for the new added methods.</a:t>
            </a:r>
            <a:r>
              <a:rPr lang="en-US" baseline="0" dirty="0" smtClean="0"/>
              <a:t> Registering a new JSON-RPC requires very little effort as demonstrated by these few lines of code. The method itself is quite simple. </a:t>
            </a:r>
            <a:endParaRPr lang="en-US" dirty="0"/>
          </a:p>
        </p:txBody>
      </p:sp>
      <p:sp>
        <p:nvSpPr>
          <p:cNvPr id="4" name="Slide Number Placeholder 3"/>
          <p:cNvSpPr>
            <a:spLocks noGrp="1"/>
          </p:cNvSpPr>
          <p:nvPr>
            <p:ph type="sldNum" sz="quarter" idx="10"/>
          </p:nvPr>
        </p:nvSpPr>
        <p:spPr/>
        <p:txBody>
          <a:bodyPr/>
          <a:lstStyle/>
          <a:p>
            <a:fld id="{DD440946-B3FE-4062-9BAE-4125F5E6CB49}" type="slidenum">
              <a:rPr lang="fr-FR" smtClean="0"/>
              <a:t>29</a:t>
            </a:fld>
            <a:endParaRPr lang="fr-FR"/>
          </a:p>
        </p:txBody>
      </p:sp>
    </p:spTree>
    <p:extLst>
      <p:ext uri="{BB962C8B-B14F-4D97-AF65-F5344CB8AC3E}">
        <p14:creationId xmlns:p14="http://schemas.microsoft.com/office/powerpoint/2010/main" val="35660843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Lower</a:t>
            </a:r>
            <a:r>
              <a:rPr lang="en-US" baseline="0" dirty="0" smtClean="0"/>
              <a:t> layers of the STM implementation of SEP2 are not directly accessible to the user, because they can be accessed through the standard APIs of the HDM.  Hence we give here the reference to the page you can use to get/set parameters to the created objects. Particularly interesting are</a:t>
            </a:r>
          </a:p>
          <a:p>
            <a:pPr marL="171450" indent="-171450">
              <a:buFont typeface="Arial" charset="0"/>
              <a:buChar char="•"/>
            </a:pPr>
            <a:r>
              <a:rPr lang="en-US" baseline="0" dirty="0" err="1" smtClean="0"/>
              <a:t>getHomeDevices</a:t>
            </a:r>
            <a:r>
              <a:rPr lang="en-US" baseline="0" dirty="0" smtClean="0"/>
              <a:t>(): a list of devices in the home (possibly filtered if you require so)</a:t>
            </a:r>
          </a:p>
          <a:p>
            <a:pPr marL="171450" indent="-171450">
              <a:buFont typeface="Arial" charset="0"/>
              <a:buChar char="•"/>
            </a:pPr>
            <a:r>
              <a:rPr lang="en-US" baseline="0" dirty="0" smtClean="0"/>
              <a:t>Given the list, you can use it to access each device and get the data you need </a:t>
            </a:r>
            <a:r>
              <a:rPr lang="en-US" baseline="0" dirty="0" err="1" smtClean="0"/>
              <a:t>HDAccess</a:t>
            </a:r>
            <a:r>
              <a:rPr lang="en-US" baseline="0" dirty="0" smtClean="0"/>
              <a:t>/</a:t>
            </a:r>
            <a:r>
              <a:rPr lang="en-US" baseline="0" dirty="0" err="1" smtClean="0"/>
              <a:t>getDeviceClassObject</a:t>
            </a:r>
            <a:r>
              <a:rPr lang="en-US" baseline="0" dirty="0" smtClean="0"/>
              <a:t> and format the results on your page</a:t>
            </a:r>
          </a:p>
          <a:p>
            <a:pPr marL="0" indent="0">
              <a:buFont typeface="Arial" charset="0"/>
              <a:buNone/>
            </a:pPr>
            <a:r>
              <a:rPr lang="en-US" baseline="0" dirty="0" smtClean="0"/>
              <a:t>Moreover, there are the additional APIs that were mentioned at slide 23</a:t>
            </a:r>
          </a:p>
        </p:txBody>
      </p:sp>
      <p:sp>
        <p:nvSpPr>
          <p:cNvPr id="4" name="Slide Number Placeholder 3"/>
          <p:cNvSpPr>
            <a:spLocks noGrp="1"/>
          </p:cNvSpPr>
          <p:nvPr>
            <p:ph type="sldNum" sz="quarter" idx="10"/>
          </p:nvPr>
        </p:nvSpPr>
        <p:spPr/>
        <p:txBody>
          <a:bodyPr/>
          <a:lstStyle/>
          <a:p>
            <a:fld id="{DD440946-B3FE-4062-9BAE-4125F5E6CB49}" type="slidenum">
              <a:rPr lang="fr-FR" smtClean="0"/>
              <a:t>31</a:t>
            </a:fld>
            <a:endParaRPr lang="fr-FR"/>
          </a:p>
        </p:txBody>
      </p:sp>
    </p:spTree>
    <p:extLst>
      <p:ext uri="{BB962C8B-B14F-4D97-AF65-F5344CB8AC3E}">
        <p14:creationId xmlns:p14="http://schemas.microsoft.com/office/powerpoint/2010/main" val="34042821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949" y="719309"/>
            <a:ext cx="7027303" cy="360249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440946-B3FE-4062-9BAE-4125F5E6CB49}" type="slidenum">
              <a:rPr lang="fr-FR" smtClean="0">
                <a:solidFill>
                  <a:prstClr val="black"/>
                </a:solidFill>
              </a:rPr>
              <a:pPr/>
              <a:t>33</a:t>
            </a:fld>
            <a:endParaRPr lang="fr-FR">
              <a:solidFill>
                <a:prstClr val="black"/>
              </a:solidFill>
            </a:endParaRPr>
          </a:p>
        </p:txBody>
      </p:sp>
    </p:spTree>
    <p:extLst>
      <p:ext uri="{BB962C8B-B14F-4D97-AF65-F5344CB8AC3E}">
        <p14:creationId xmlns:p14="http://schemas.microsoft.com/office/powerpoint/2010/main" val="2445599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a:xfrm>
            <a:off x="1258888" y="719138"/>
            <a:ext cx="4799012" cy="3598862"/>
          </a:xfrm>
          <a:ln/>
        </p:spPr>
      </p:sp>
      <p:sp>
        <p:nvSpPr>
          <p:cNvPr id="38914" name="Notes Placeholder 2"/>
          <p:cNvSpPr>
            <a:spLocks noGrp="1"/>
          </p:cNvSpPr>
          <p:nvPr>
            <p:ph type="body" idx="1"/>
          </p:nvPr>
        </p:nvSpPr>
        <p:spPr>
          <a:noFill/>
          <a:ln/>
        </p:spPr>
        <p:txBody>
          <a:bodyPr/>
          <a:lstStyle/>
          <a:p>
            <a:r>
              <a:rPr lang="en-US" dirty="0" smtClean="0">
                <a:ea typeface="ＭＳ Ｐゴシック" charset="-128"/>
              </a:rPr>
              <a:t>ST is member/helping</a:t>
            </a:r>
            <a:r>
              <a:rPr lang="en-US" baseline="0" dirty="0" smtClean="0">
                <a:ea typeface="ＭＳ Ｐゴシック" charset="-128"/>
              </a:rPr>
              <a:t> shaping many of </a:t>
            </a:r>
            <a:r>
              <a:rPr lang="en-US" baseline="0" dirty="0" err="1" smtClean="0">
                <a:ea typeface="ＭＳ Ｐゴシック" charset="-128"/>
              </a:rPr>
              <a:t>IoT</a:t>
            </a:r>
            <a:r>
              <a:rPr lang="en-US" baseline="0" dirty="0" smtClean="0">
                <a:ea typeface="ＭＳ Ｐゴシック" charset="-128"/>
              </a:rPr>
              <a:t> related standards/alliances</a:t>
            </a:r>
          </a:p>
        </p:txBody>
      </p:sp>
      <p:sp>
        <p:nvSpPr>
          <p:cNvPr id="38915" name="Slide Number Placeholder 3"/>
          <p:cNvSpPr>
            <a:spLocks noGrp="1"/>
          </p:cNvSpPr>
          <p:nvPr>
            <p:ph type="sldNum" sz="quarter" idx="5"/>
          </p:nvPr>
        </p:nvSpPr>
        <p:spPr>
          <a:noFill/>
        </p:spPr>
        <p:txBody>
          <a:bodyPr/>
          <a:lstStyle/>
          <a:p>
            <a:fld id="{0D90667B-770D-4EAB-B35C-93A87EB27E27}" type="slidenum">
              <a:rPr lang="en-US" smtClean="0">
                <a:ea typeface="ＭＳ Ｐゴシック" charset="-128"/>
              </a:rPr>
              <a:pPr/>
              <a:t>3</a:t>
            </a:fld>
            <a:endParaRPr lang="en-US" smtClean="0">
              <a:ea typeface="ＭＳ Ｐゴシック" charset="-128"/>
            </a:endParaRPr>
          </a:p>
        </p:txBody>
      </p:sp>
    </p:spTree>
    <p:extLst>
      <p:ext uri="{BB962C8B-B14F-4D97-AF65-F5344CB8AC3E}">
        <p14:creationId xmlns:p14="http://schemas.microsoft.com/office/powerpoint/2010/main" val="1605188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Regulation and lifestyle changes are driving change: The need to conserve energy, to increase efficiency and use technology to work for us and how we live. We are living longer and want to stay healthy while enjoying our new extended life. </a:t>
            </a:r>
          </a:p>
          <a:p>
            <a:endParaRPr lang="en-US" baseline="0" dirty="0" smtClean="0"/>
          </a:p>
          <a:p>
            <a:endParaRPr lang="en-US" baseline="0" dirty="0" smtClean="0"/>
          </a:p>
          <a:p>
            <a:r>
              <a:rPr lang="en-US" baseline="0" dirty="0" smtClean="0"/>
              <a:t> </a:t>
            </a:r>
          </a:p>
        </p:txBody>
      </p:sp>
      <p:sp>
        <p:nvSpPr>
          <p:cNvPr id="4" name="Slide Number Placeholder 3"/>
          <p:cNvSpPr>
            <a:spLocks noGrp="1"/>
          </p:cNvSpPr>
          <p:nvPr>
            <p:ph type="sldNum" sz="quarter" idx="10"/>
          </p:nvPr>
        </p:nvSpPr>
        <p:spPr/>
        <p:txBody>
          <a:bodyPr/>
          <a:lstStyle/>
          <a:p>
            <a:fld id="{DD440946-B3FE-4062-9BAE-4125F5E6CB49}" type="slidenum">
              <a:rPr lang="fr-FR" smtClean="0"/>
              <a:pPr/>
              <a:t>4</a:t>
            </a:fld>
            <a:endParaRPr lang="fr-FR" dirty="0"/>
          </a:p>
        </p:txBody>
      </p:sp>
    </p:spTree>
    <p:extLst>
      <p:ext uri="{BB962C8B-B14F-4D97-AF65-F5344CB8AC3E}">
        <p14:creationId xmlns:p14="http://schemas.microsoft.com/office/powerpoint/2010/main" val="1646659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Security</a:t>
            </a:r>
          </a:p>
          <a:p>
            <a:r>
              <a:rPr lang="en-US" dirty="0" smtClean="0"/>
              <a:t>Energy</a:t>
            </a:r>
            <a:r>
              <a:rPr lang="en-US" baseline="0" dirty="0" smtClean="0"/>
              <a:t> management</a:t>
            </a:r>
          </a:p>
          <a:p>
            <a:r>
              <a:rPr lang="en-US" baseline="0" dirty="0" smtClean="0"/>
              <a:t>Gadgets</a:t>
            </a:r>
          </a:p>
          <a:p>
            <a:r>
              <a:rPr lang="en-US" baseline="0" dirty="0" smtClean="0"/>
              <a:t>The over the top STB market </a:t>
            </a:r>
            <a:r>
              <a:rPr lang="en-US" baseline="0" dirty="0" err="1" smtClean="0"/>
              <a:t>AppleTV</a:t>
            </a:r>
            <a:r>
              <a:rPr lang="en-US" baseline="0" dirty="0" smtClean="0"/>
              <a:t>/Amazon Fire/</a:t>
            </a:r>
            <a:r>
              <a:rPr lang="en-US" baseline="0" dirty="0" err="1" smtClean="0"/>
              <a:t>Chromecast</a:t>
            </a:r>
            <a:r>
              <a:rPr lang="en-US" baseline="0" dirty="0" smtClean="0"/>
              <a:t> – FDSOI. Cool Industrial Design requires ultra low-power footprint.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D440946-B3FE-4062-9BAE-4125F5E6CB49}" type="slidenum">
              <a:rPr lang="fr-FR" smtClean="0"/>
              <a:pPr/>
              <a:t>5</a:t>
            </a:fld>
            <a:endParaRPr lang="fr-FR" dirty="0"/>
          </a:p>
        </p:txBody>
      </p:sp>
    </p:spTree>
    <p:extLst>
      <p:ext uri="{BB962C8B-B14F-4D97-AF65-F5344CB8AC3E}">
        <p14:creationId xmlns:p14="http://schemas.microsoft.com/office/powerpoint/2010/main" val="3030789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512MB NAND</a:t>
            </a:r>
          </a:p>
          <a:p>
            <a:r>
              <a:rPr lang="en-US" dirty="0" smtClean="0"/>
              <a:t>512MB RAM</a:t>
            </a:r>
          </a:p>
          <a:p>
            <a:endParaRPr lang="en-US" dirty="0" smtClean="0"/>
          </a:p>
          <a:p>
            <a:r>
              <a:rPr lang="en-US" dirty="0" smtClean="0"/>
              <a:t>ST2100 (ARM926EJ-S 32bit RISC, 333MHz)</a:t>
            </a:r>
          </a:p>
          <a:p>
            <a:endParaRPr lang="en-US" dirty="0" smtClean="0"/>
          </a:p>
          <a:p>
            <a:r>
              <a:rPr lang="en-US" sz="1200" b="1" i="0" u="none" strike="noStrike" kern="1200" baseline="0" dirty="0" smtClean="0">
                <a:solidFill>
                  <a:schemeClr val="tx1"/>
                </a:solidFill>
                <a:latin typeface="+mn-lt"/>
                <a:ea typeface="+mn-ea"/>
                <a:cs typeface="+mn-cs"/>
              </a:rPr>
              <a:t>Memory and</a:t>
            </a:r>
          </a:p>
          <a:p>
            <a:r>
              <a:rPr lang="en-US" sz="1200" b="1" i="0" u="none" strike="noStrike" kern="1200" baseline="0" dirty="0" smtClean="0">
                <a:solidFill>
                  <a:schemeClr val="tx1"/>
                </a:solidFill>
                <a:latin typeface="+mn-lt"/>
                <a:ea typeface="+mn-ea"/>
                <a:cs typeface="+mn-cs"/>
              </a:rPr>
              <a:t>Storage</a:t>
            </a:r>
          </a:p>
          <a:p>
            <a:r>
              <a:rPr lang="en-US" sz="1200" b="1" i="0" u="none" strike="noStrike" kern="1200" baseline="0" dirty="0" smtClean="0">
                <a:solidFill>
                  <a:schemeClr val="tx1"/>
                </a:solidFill>
                <a:latin typeface="+mn-lt"/>
                <a:ea typeface="+mn-ea"/>
                <a:cs typeface="+mn-cs"/>
              </a:rPr>
              <a:t>SDRAM Memory </a:t>
            </a:r>
            <a:r>
              <a:rPr lang="en-US" sz="1200" b="0" i="0" u="none" strike="noStrike" kern="1200" baseline="0" dirty="0" smtClean="0">
                <a:solidFill>
                  <a:schemeClr val="tx1"/>
                </a:solidFill>
                <a:latin typeface="+mn-lt"/>
                <a:ea typeface="+mn-ea"/>
                <a:cs typeface="+mn-cs"/>
              </a:rPr>
              <a:t>DDR2: 512MBytes (256M x 8bit x 2)</a:t>
            </a:r>
          </a:p>
          <a:p>
            <a:r>
              <a:rPr lang="en-US" sz="1200" b="1" i="0" u="none" strike="noStrike" kern="1200" baseline="0" dirty="0" smtClean="0">
                <a:solidFill>
                  <a:schemeClr val="tx1"/>
                </a:solidFill>
                <a:latin typeface="+mn-lt"/>
                <a:ea typeface="+mn-ea"/>
                <a:cs typeface="+mn-cs"/>
              </a:rPr>
              <a:t>Flash Memory</a:t>
            </a:r>
          </a:p>
          <a:p>
            <a:r>
              <a:rPr lang="en-US" sz="1200" b="0" i="0" u="none" strike="noStrike" kern="1200" baseline="0" dirty="0" smtClean="0">
                <a:solidFill>
                  <a:schemeClr val="tx1"/>
                </a:solidFill>
                <a:latin typeface="+mn-lt"/>
                <a:ea typeface="+mn-ea"/>
                <a:cs typeface="+mn-cs"/>
              </a:rPr>
              <a:t>NAND flash: 512MBytes(SLC type)</a:t>
            </a:r>
          </a:p>
          <a:p>
            <a:r>
              <a:rPr lang="en-US" sz="1200" b="0" i="0" u="none" strike="noStrike" kern="1200" baseline="0" dirty="0" smtClean="0">
                <a:solidFill>
                  <a:schemeClr val="tx1"/>
                </a:solidFill>
                <a:latin typeface="+mn-lt"/>
                <a:ea typeface="+mn-ea"/>
                <a:cs typeface="+mn-cs"/>
              </a:rPr>
              <a:t>Serial NOR flash: 16MBytes,</a:t>
            </a:r>
          </a:p>
          <a:p>
            <a:r>
              <a:rPr lang="en-US" sz="1200" b="1" i="0" u="none" strike="noStrike" kern="1200" baseline="0" dirty="0" smtClean="0">
                <a:solidFill>
                  <a:schemeClr val="tx1"/>
                </a:solidFill>
                <a:latin typeface="+mn-lt"/>
                <a:ea typeface="+mn-ea"/>
                <a:cs typeface="+mn-cs"/>
              </a:rPr>
              <a:t>Communication</a:t>
            </a:r>
          </a:p>
          <a:p>
            <a:r>
              <a:rPr lang="en-US" sz="1200" b="1" i="0" u="none" strike="noStrike" kern="1200" baseline="0" dirty="0" smtClean="0">
                <a:solidFill>
                  <a:schemeClr val="tx1"/>
                </a:solidFill>
                <a:latin typeface="+mn-lt"/>
                <a:ea typeface="+mn-ea"/>
                <a:cs typeface="+mn-cs"/>
              </a:rPr>
              <a:t>PLC </a:t>
            </a:r>
            <a:r>
              <a:rPr lang="en-US" sz="1200" b="0" i="0" u="none" strike="noStrike" kern="1200" baseline="0" dirty="0" err="1" smtClean="0">
                <a:solidFill>
                  <a:schemeClr val="tx1"/>
                </a:solidFill>
                <a:latin typeface="+mn-lt"/>
                <a:ea typeface="+mn-ea"/>
                <a:cs typeface="+mn-cs"/>
              </a:rPr>
              <a:t>HomePlug</a:t>
            </a:r>
            <a:r>
              <a:rPr lang="en-US" sz="1200" b="0" i="0" u="none" strike="noStrike" kern="1200" baseline="0" dirty="0" smtClean="0">
                <a:solidFill>
                  <a:schemeClr val="tx1"/>
                </a:solidFill>
                <a:latin typeface="+mn-lt"/>
                <a:ea typeface="+mn-ea"/>
                <a:cs typeface="+mn-cs"/>
              </a:rPr>
              <a:t> A/V, Green PHY</a:t>
            </a:r>
          </a:p>
          <a:p>
            <a:r>
              <a:rPr lang="en-US" sz="1200" b="1" i="0" u="none" strike="noStrike" kern="1200" baseline="0" dirty="0" smtClean="0">
                <a:solidFill>
                  <a:schemeClr val="tx1"/>
                </a:solidFill>
                <a:latin typeface="+mn-lt"/>
                <a:ea typeface="+mn-ea"/>
                <a:cs typeface="+mn-cs"/>
              </a:rPr>
              <a:t>Ethernet </a:t>
            </a:r>
            <a:r>
              <a:rPr lang="en-US" sz="1200" b="0" i="0" u="none" strike="noStrike" kern="1200" baseline="0" dirty="0" smtClean="0">
                <a:solidFill>
                  <a:schemeClr val="tx1"/>
                </a:solidFill>
                <a:latin typeface="+mn-lt"/>
                <a:ea typeface="+mn-ea"/>
                <a:cs typeface="+mn-cs"/>
              </a:rPr>
              <a:t>IEEE802.3 10/100Based-T</a:t>
            </a:r>
          </a:p>
          <a:p>
            <a:r>
              <a:rPr lang="en-US" sz="1200" b="1" i="0" u="none" strike="noStrike" kern="1200" baseline="0" dirty="0" smtClean="0">
                <a:solidFill>
                  <a:schemeClr val="tx1"/>
                </a:solidFill>
                <a:latin typeface="+mn-lt"/>
                <a:ea typeface="+mn-ea"/>
                <a:cs typeface="+mn-cs"/>
              </a:rPr>
              <a:t>Wi-Fi or Wi-Fi + Bluetooth combo </a:t>
            </a:r>
            <a:r>
              <a:rPr lang="en-US" sz="1200" b="0" i="0" u="none" strike="noStrike" kern="1200" baseline="0" dirty="0" smtClean="0">
                <a:solidFill>
                  <a:schemeClr val="tx1"/>
                </a:solidFill>
                <a:latin typeface="+mn-lt"/>
                <a:ea typeface="+mn-ea"/>
                <a:cs typeface="+mn-cs"/>
              </a:rPr>
              <a:t>Either 802.11 b/g/n (1Tx 1Rx) Wi-Fi Direct, or</a:t>
            </a:r>
          </a:p>
          <a:p>
            <a:r>
              <a:rPr lang="en-US" sz="1200" b="0" i="0" u="none" strike="noStrike" kern="1200" baseline="0" dirty="0" smtClean="0">
                <a:solidFill>
                  <a:schemeClr val="tx1"/>
                </a:solidFill>
                <a:latin typeface="+mn-lt"/>
                <a:ea typeface="+mn-ea"/>
                <a:cs typeface="+mn-cs"/>
              </a:rPr>
              <a:t>Wi-Fi + BT combo(BT 4.0, or Low Energy dual mode)</a:t>
            </a:r>
          </a:p>
          <a:p>
            <a:r>
              <a:rPr lang="en-US" sz="1200" b="1" i="0" u="none" strike="noStrike" kern="1200" baseline="0" dirty="0" err="1" smtClean="0">
                <a:solidFill>
                  <a:schemeClr val="tx1"/>
                </a:solidFill>
                <a:latin typeface="+mn-lt"/>
                <a:ea typeface="+mn-ea"/>
                <a:cs typeface="+mn-cs"/>
              </a:rPr>
              <a:t>HomeMatic</a:t>
            </a:r>
            <a:r>
              <a:rPr lang="en-US" sz="1200" b="1" i="0" u="none" strike="noStrike" kern="1200" baseline="0" dirty="0" smtClean="0">
                <a:solidFill>
                  <a:schemeClr val="tx1"/>
                </a:solidFill>
                <a:latin typeface="+mn-lt"/>
                <a:ea typeface="+mn-ea"/>
                <a:cs typeface="+mn-cs"/>
              </a:rPr>
              <a:t> , Z-Wave or </a:t>
            </a:r>
            <a:r>
              <a:rPr lang="en-US" sz="1200" b="1" i="0" u="none" strike="noStrike" kern="1200" baseline="0" dirty="0" err="1" smtClean="0">
                <a:solidFill>
                  <a:schemeClr val="tx1"/>
                </a:solidFill>
                <a:latin typeface="+mn-lt"/>
                <a:ea typeface="+mn-ea"/>
                <a:cs typeface="+mn-cs"/>
              </a:rPr>
              <a:t>ZigBee</a:t>
            </a:r>
            <a:endParaRPr lang="en-US" sz="1200" b="1"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Either eQ-3 HM-MOD-UART-AW-SH </a:t>
            </a:r>
            <a:r>
              <a:rPr lang="en-US" sz="1200" b="0" i="0" u="none" strike="noStrike" kern="1200" baseline="0" dirty="0" err="1" smtClean="0">
                <a:solidFill>
                  <a:schemeClr val="tx1"/>
                </a:solidFill>
                <a:latin typeface="+mn-lt"/>
                <a:ea typeface="+mn-ea"/>
                <a:cs typeface="+mn-cs"/>
              </a:rPr>
              <a:t>HomeMatic</a:t>
            </a:r>
            <a:r>
              <a:rPr lang="en-US" sz="1200" b="0" i="0" u="none" strike="noStrike" kern="1200" baseline="0" dirty="0" smtClean="0">
                <a:solidFill>
                  <a:schemeClr val="tx1"/>
                </a:solidFill>
                <a:latin typeface="+mn-lt"/>
                <a:ea typeface="+mn-ea"/>
                <a:cs typeface="+mn-cs"/>
              </a:rPr>
              <a:t> transceiver module,</a:t>
            </a:r>
          </a:p>
          <a:p>
            <a:r>
              <a:rPr lang="en-US" sz="1200" b="0" i="0" u="none" strike="noStrike" kern="1200" baseline="0" dirty="0" smtClean="0">
                <a:solidFill>
                  <a:schemeClr val="tx1"/>
                </a:solidFill>
                <a:latin typeface="+mn-lt"/>
                <a:ea typeface="+mn-ea"/>
                <a:cs typeface="+mn-cs"/>
              </a:rPr>
              <a:t>Z-Wave V6.02 module, or </a:t>
            </a:r>
            <a:r>
              <a:rPr lang="en-US" sz="1200" b="0" i="0" u="none" strike="noStrike" kern="1200" baseline="0" dirty="0" err="1" smtClean="0">
                <a:solidFill>
                  <a:schemeClr val="tx1"/>
                </a:solidFill>
                <a:latin typeface="+mn-lt"/>
                <a:ea typeface="+mn-ea"/>
                <a:cs typeface="+mn-cs"/>
              </a:rPr>
              <a:t>ZigBee</a:t>
            </a:r>
            <a:r>
              <a:rPr lang="en-US" sz="1200" b="0" i="0" u="none" strike="noStrike" kern="1200" baseline="0" dirty="0" smtClean="0">
                <a:solidFill>
                  <a:schemeClr val="tx1"/>
                </a:solidFill>
                <a:latin typeface="+mn-lt"/>
                <a:ea typeface="+mn-ea"/>
                <a:cs typeface="+mn-cs"/>
              </a:rPr>
              <a:t> module</a:t>
            </a:r>
          </a:p>
          <a:p>
            <a:r>
              <a:rPr lang="en-US" sz="1200" b="1" i="0" u="none" strike="noStrike" kern="1200" baseline="0" dirty="0" smtClean="0">
                <a:solidFill>
                  <a:schemeClr val="tx1"/>
                </a:solidFill>
                <a:latin typeface="+mn-lt"/>
                <a:ea typeface="+mn-ea"/>
                <a:cs typeface="+mn-cs"/>
              </a:rPr>
              <a:t>Gateway One Specification</a:t>
            </a:r>
          </a:p>
          <a:p>
            <a:r>
              <a:rPr lang="en-US" sz="1200" b="1" i="0" u="none" strike="noStrike" kern="1200" baseline="0" dirty="0" smtClean="0">
                <a:solidFill>
                  <a:schemeClr val="tx1"/>
                </a:solidFill>
                <a:latin typeface="+mn-lt"/>
                <a:ea typeface="+mn-ea"/>
                <a:cs typeface="+mn-cs"/>
              </a:rPr>
              <a:t>External I/O</a:t>
            </a:r>
          </a:p>
          <a:p>
            <a:r>
              <a:rPr lang="en-US" sz="1200" b="1" i="0" u="none" strike="noStrike" kern="1200" baseline="0" dirty="0" smtClean="0">
                <a:solidFill>
                  <a:schemeClr val="tx1"/>
                </a:solidFill>
                <a:latin typeface="+mn-lt"/>
                <a:ea typeface="+mn-ea"/>
                <a:cs typeface="+mn-cs"/>
              </a:rPr>
              <a:t>USB 2.0 </a:t>
            </a:r>
            <a:r>
              <a:rPr lang="en-US" sz="1200" b="0" i="0" u="none" strike="noStrike" kern="1200" baseline="0" dirty="0" smtClean="0">
                <a:solidFill>
                  <a:schemeClr val="tx1"/>
                </a:solidFill>
                <a:latin typeface="+mn-lt"/>
                <a:ea typeface="+mn-ea"/>
                <a:cs typeface="+mn-cs"/>
              </a:rPr>
              <a:t>1 Type A connector</a:t>
            </a:r>
          </a:p>
          <a:p>
            <a:r>
              <a:rPr lang="en-US" sz="1200" b="1" i="0" u="none" strike="noStrike" kern="1200" baseline="0" dirty="0" smtClean="0">
                <a:solidFill>
                  <a:schemeClr val="tx1"/>
                </a:solidFill>
                <a:latin typeface="+mn-lt"/>
                <a:ea typeface="+mn-ea"/>
                <a:cs typeface="+mn-cs"/>
              </a:rPr>
              <a:t>Button </a:t>
            </a:r>
            <a:r>
              <a:rPr lang="en-US" sz="1200" b="0" i="0" u="none" strike="noStrike" kern="1200" baseline="0" dirty="0" smtClean="0">
                <a:solidFill>
                  <a:schemeClr val="tx1"/>
                </a:solidFill>
                <a:latin typeface="+mn-lt"/>
                <a:ea typeface="+mn-ea"/>
                <a:cs typeface="+mn-cs"/>
              </a:rPr>
              <a:t>Total 2 buttons: one for </a:t>
            </a:r>
            <a:r>
              <a:rPr lang="en-US" sz="1200" b="0" i="0" u="none" strike="noStrike" kern="1200" baseline="0" dirty="0" err="1" smtClean="0">
                <a:solidFill>
                  <a:schemeClr val="tx1"/>
                </a:solidFill>
                <a:latin typeface="+mn-lt"/>
                <a:ea typeface="+mn-ea"/>
                <a:cs typeface="+mn-cs"/>
              </a:rPr>
              <a:t>WiFi</a:t>
            </a:r>
            <a:r>
              <a:rPr lang="en-US" sz="1200" b="0" i="0" u="none" strike="noStrike" kern="1200" baseline="0" dirty="0" smtClean="0">
                <a:solidFill>
                  <a:schemeClr val="tx1"/>
                </a:solidFill>
                <a:latin typeface="+mn-lt"/>
                <a:ea typeface="+mn-ea"/>
                <a:cs typeface="+mn-cs"/>
              </a:rPr>
              <a:t>(WPS) &amp; one for PLC. Push for ~3 sec for being</a:t>
            </a:r>
          </a:p>
          <a:p>
            <a:r>
              <a:rPr lang="en-US" sz="1200" b="0" i="0" u="none" strike="noStrike" kern="1200" baseline="0" dirty="0" smtClean="0">
                <a:solidFill>
                  <a:schemeClr val="tx1"/>
                </a:solidFill>
                <a:latin typeface="+mn-lt"/>
                <a:ea typeface="+mn-ea"/>
                <a:cs typeface="+mn-cs"/>
              </a:rPr>
              <a:t>connected/paired. Push PLC button for 6~ 10 sec for factory reset.</a:t>
            </a:r>
          </a:p>
          <a:p>
            <a:r>
              <a:rPr lang="en-US" sz="1200" b="1" i="0" u="none" strike="noStrike" kern="1200" baseline="0" dirty="0" smtClean="0">
                <a:solidFill>
                  <a:schemeClr val="tx1"/>
                </a:solidFill>
                <a:latin typeface="+mn-lt"/>
                <a:ea typeface="+mn-ea"/>
                <a:cs typeface="+mn-cs"/>
              </a:rPr>
              <a:t>LED Indicator </a:t>
            </a:r>
            <a:r>
              <a:rPr lang="en-US" sz="1200" b="0" i="0" u="none" strike="noStrike" kern="1200" baseline="0" dirty="0" smtClean="0">
                <a:solidFill>
                  <a:schemeClr val="tx1"/>
                </a:solidFill>
                <a:latin typeface="+mn-lt"/>
                <a:ea typeface="+mn-ea"/>
                <a:cs typeface="+mn-cs"/>
              </a:rPr>
              <a:t>Total 3 LED indicators: 2 for blue color LEDs for RF &amp; Wi-Fi</a:t>
            </a:r>
          </a:p>
          <a:p>
            <a:r>
              <a:rPr lang="en-US" sz="1200" b="0" i="0" u="none" strike="noStrike" kern="1200" baseline="0" dirty="0" smtClean="0">
                <a:solidFill>
                  <a:schemeClr val="tx1"/>
                </a:solidFill>
                <a:latin typeface="+mn-lt"/>
                <a:ea typeface="+mn-ea"/>
                <a:cs typeface="+mn-cs"/>
              </a:rPr>
              <a:t>one for dual color(blue &amp; red) for PLC/Alert.</a:t>
            </a:r>
          </a:p>
          <a:p>
            <a:r>
              <a:rPr lang="en-US" sz="1200" b="1" i="0" u="none" strike="noStrike" kern="1200" baseline="0" dirty="0" smtClean="0">
                <a:solidFill>
                  <a:schemeClr val="tx1"/>
                </a:solidFill>
                <a:latin typeface="+mn-lt"/>
                <a:ea typeface="+mn-ea"/>
                <a:cs typeface="+mn-cs"/>
              </a:rPr>
              <a:t>Power </a:t>
            </a:r>
            <a:r>
              <a:rPr lang="en-US" sz="1200" b="0" i="0" u="none" strike="noStrike" kern="1200" baseline="0" dirty="0" smtClean="0">
                <a:solidFill>
                  <a:schemeClr val="tx1"/>
                </a:solidFill>
                <a:latin typeface="+mn-lt"/>
                <a:ea typeface="+mn-ea"/>
                <a:cs typeface="+mn-cs"/>
              </a:rPr>
              <a:t>IEC 60320-C8 Inlet; AC in 90-240V, 50-60Hz</a:t>
            </a:r>
          </a:p>
          <a:p>
            <a:r>
              <a:rPr lang="it-IT" sz="1200" b="1" i="0" u="none" strike="noStrike" kern="1200" baseline="0" dirty="0" smtClean="0">
                <a:solidFill>
                  <a:schemeClr val="tx1"/>
                </a:solidFill>
                <a:latin typeface="+mn-lt"/>
                <a:ea typeface="+mn-ea"/>
                <a:cs typeface="+mn-cs"/>
              </a:rPr>
              <a:t>Antenna </a:t>
            </a:r>
            <a:r>
              <a:rPr lang="it-IT" sz="1200" b="0" i="0" u="none" strike="noStrike" kern="1200" baseline="0" dirty="0" smtClean="0">
                <a:solidFill>
                  <a:schemeClr val="tx1"/>
                </a:solidFill>
                <a:latin typeface="+mn-lt"/>
                <a:ea typeface="+mn-ea"/>
                <a:cs typeface="+mn-cs"/>
              </a:rPr>
              <a:t>1 </a:t>
            </a:r>
            <a:r>
              <a:rPr lang="it-IT" sz="1200" b="0" i="0" u="none" strike="noStrike" kern="1200" baseline="0" dirty="0" err="1" smtClean="0">
                <a:solidFill>
                  <a:schemeClr val="tx1"/>
                </a:solidFill>
                <a:latin typeface="+mn-lt"/>
                <a:ea typeface="+mn-ea"/>
                <a:cs typeface="+mn-cs"/>
              </a:rPr>
              <a:t>swivel</a:t>
            </a:r>
            <a:r>
              <a:rPr lang="it-IT" sz="1200" b="0" i="0" u="none" strike="noStrike" kern="1200" baseline="0" dirty="0" smtClean="0">
                <a:solidFill>
                  <a:schemeClr val="tx1"/>
                </a:solidFill>
                <a:latin typeface="+mn-lt"/>
                <a:ea typeface="+mn-ea"/>
                <a:cs typeface="+mn-cs"/>
              </a:rPr>
              <a:t> antenna (Wi-Fi 1Tx1R)</a:t>
            </a:r>
          </a:p>
          <a:p>
            <a:r>
              <a:rPr lang="en-US" sz="1200" b="1" i="0" u="none" strike="noStrike" kern="1200" baseline="0" dirty="0" smtClean="0">
                <a:solidFill>
                  <a:schemeClr val="tx1"/>
                </a:solidFill>
                <a:latin typeface="+mn-lt"/>
                <a:ea typeface="+mn-ea"/>
                <a:cs typeface="+mn-cs"/>
              </a:rPr>
              <a:t>Ethernet RJ-45 </a:t>
            </a:r>
            <a:r>
              <a:rPr lang="en-US" sz="1200" b="0" i="0" u="none" strike="noStrike" kern="1200" baseline="0" dirty="0" smtClean="0">
                <a:solidFill>
                  <a:schemeClr val="tx1"/>
                </a:solidFill>
                <a:latin typeface="+mn-lt"/>
                <a:ea typeface="+mn-ea"/>
                <a:cs typeface="+mn-cs"/>
              </a:rPr>
              <a:t>1</a:t>
            </a:r>
          </a:p>
          <a:p>
            <a:r>
              <a:rPr lang="en-US" sz="1200" b="1" i="0" u="none" strike="noStrike" kern="1200" baseline="0" dirty="0" smtClean="0">
                <a:solidFill>
                  <a:schemeClr val="tx1"/>
                </a:solidFill>
                <a:latin typeface="+mn-lt"/>
                <a:ea typeface="+mn-ea"/>
                <a:cs typeface="+mn-cs"/>
              </a:rPr>
              <a:t>Wired Control </a:t>
            </a:r>
            <a:r>
              <a:rPr lang="en-US" sz="1200" b="0" i="0" u="none" strike="noStrike" kern="1200" baseline="0" dirty="0" smtClean="0">
                <a:solidFill>
                  <a:schemeClr val="tx1"/>
                </a:solidFill>
                <a:latin typeface="+mn-lt"/>
                <a:ea typeface="+mn-ea"/>
                <a:cs typeface="+mn-cs"/>
              </a:rPr>
              <a:t>1 3.5mm phone jack typed UART port</a:t>
            </a:r>
          </a:p>
          <a:p>
            <a:r>
              <a:rPr lang="en-US" sz="1200" b="1" i="0" u="none" strike="noStrike" kern="1200" baseline="0" dirty="0" smtClean="0">
                <a:solidFill>
                  <a:schemeClr val="tx1"/>
                </a:solidFill>
                <a:latin typeface="+mn-lt"/>
                <a:ea typeface="+mn-ea"/>
                <a:cs typeface="+mn-cs"/>
              </a:rPr>
              <a:t>Internal I/O</a:t>
            </a:r>
          </a:p>
          <a:p>
            <a:r>
              <a:rPr lang="en-US" sz="1200" b="1" i="0" u="none" strike="noStrike" kern="1200" baseline="0" dirty="0" smtClean="0">
                <a:solidFill>
                  <a:schemeClr val="tx1"/>
                </a:solidFill>
                <a:latin typeface="+mn-lt"/>
                <a:ea typeface="+mn-ea"/>
                <a:cs typeface="+mn-cs"/>
              </a:rPr>
              <a:t>USB 2.0 </a:t>
            </a:r>
            <a:r>
              <a:rPr lang="en-US" sz="1200" b="0" i="0" u="none" strike="noStrike" kern="1200" baseline="0" dirty="0" smtClean="0">
                <a:solidFill>
                  <a:schemeClr val="tx1"/>
                </a:solidFill>
                <a:latin typeface="+mn-lt"/>
                <a:ea typeface="+mn-ea"/>
                <a:cs typeface="+mn-cs"/>
              </a:rPr>
              <a:t>1 internal type A connector for extension</a:t>
            </a:r>
          </a:p>
          <a:p>
            <a:r>
              <a:rPr lang="en-US" sz="1200" b="1" i="0" u="none" strike="noStrike" kern="1200" baseline="0" dirty="0" smtClean="0">
                <a:solidFill>
                  <a:schemeClr val="tx1"/>
                </a:solidFill>
                <a:latin typeface="+mn-lt"/>
                <a:ea typeface="+mn-ea"/>
                <a:cs typeface="+mn-cs"/>
              </a:rPr>
              <a:t>UART</a:t>
            </a:r>
          </a:p>
          <a:p>
            <a:r>
              <a:rPr lang="en-US" sz="1200" b="0" i="0" u="none" strike="noStrike" kern="1200" baseline="0" dirty="0" smtClean="0">
                <a:solidFill>
                  <a:schemeClr val="tx1"/>
                </a:solidFill>
                <a:latin typeface="+mn-lt"/>
                <a:ea typeface="+mn-ea"/>
                <a:cs typeface="+mn-cs"/>
              </a:rPr>
              <a:t>2: one for either </a:t>
            </a:r>
            <a:r>
              <a:rPr lang="en-US" sz="1200" b="0" i="0" u="none" strike="noStrike" kern="1200" baseline="0" dirty="0" err="1" smtClean="0">
                <a:solidFill>
                  <a:schemeClr val="tx1"/>
                </a:solidFill>
                <a:latin typeface="+mn-lt"/>
                <a:ea typeface="+mn-ea"/>
                <a:cs typeface="+mn-cs"/>
              </a:rPr>
              <a:t>HomeMatic</a:t>
            </a:r>
            <a:r>
              <a:rPr lang="en-US" sz="1200" b="0" i="0" u="none" strike="noStrike" kern="1200" baseline="0" dirty="0" smtClean="0">
                <a:solidFill>
                  <a:schemeClr val="tx1"/>
                </a:solidFill>
                <a:latin typeface="+mn-lt"/>
                <a:ea typeface="+mn-ea"/>
                <a:cs typeface="+mn-cs"/>
              </a:rPr>
              <a:t> module, Z-Wave module, or </a:t>
            </a:r>
            <a:r>
              <a:rPr lang="en-US" sz="1200" b="0" i="0" u="none" strike="noStrike" kern="1200" baseline="0" dirty="0" err="1" smtClean="0">
                <a:solidFill>
                  <a:schemeClr val="tx1"/>
                </a:solidFill>
                <a:latin typeface="+mn-lt"/>
                <a:ea typeface="+mn-ea"/>
                <a:cs typeface="+mn-cs"/>
              </a:rPr>
              <a:t>ZigBee</a:t>
            </a:r>
            <a:r>
              <a:rPr lang="en-US" sz="1200" b="0" i="0" u="none" strike="noStrike" kern="1200" baseline="0" dirty="0" smtClean="0">
                <a:solidFill>
                  <a:schemeClr val="tx1"/>
                </a:solidFill>
                <a:latin typeface="+mn-lt"/>
                <a:ea typeface="+mn-ea"/>
                <a:cs typeface="+mn-cs"/>
              </a:rPr>
              <a:t> module.</a:t>
            </a:r>
          </a:p>
          <a:p>
            <a:r>
              <a:rPr lang="en-US" sz="1200" b="0" i="0" u="none" strike="noStrike" kern="1200" baseline="0" dirty="0" smtClean="0">
                <a:solidFill>
                  <a:schemeClr val="tx1"/>
                </a:solidFill>
                <a:latin typeface="+mn-lt"/>
                <a:ea typeface="+mn-ea"/>
                <a:cs typeface="+mn-cs"/>
              </a:rPr>
              <a:t>one for UART wired control, debugging or connecting to an UART/RS485</a:t>
            </a:r>
          </a:p>
          <a:p>
            <a:r>
              <a:rPr lang="en-US" sz="1200" b="0" i="0" u="none" strike="noStrike" kern="1200" baseline="0" dirty="0" smtClean="0">
                <a:solidFill>
                  <a:schemeClr val="tx1"/>
                </a:solidFill>
                <a:latin typeface="+mn-lt"/>
                <a:ea typeface="+mn-ea"/>
                <a:cs typeface="+mn-cs"/>
              </a:rPr>
              <a:t>converter.</a:t>
            </a:r>
          </a:p>
          <a:p>
            <a:r>
              <a:rPr lang="en-US" sz="1200" b="1" i="0" u="none" strike="noStrike" kern="1200" baseline="0" dirty="0" smtClean="0">
                <a:solidFill>
                  <a:schemeClr val="tx1"/>
                </a:solidFill>
                <a:latin typeface="+mn-lt"/>
                <a:ea typeface="+mn-ea"/>
                <a:cs typeface="+mn-cs"/>
              </a:rPr>
              <a:t>mini PCI-e </a:t>
            </a:r>
            <a:r>
              <a:rPr lang="en-US" sz="1200" b="0" i="0" u="none" strike="noStrike" kern="1200" baseline="0" dirty="0" smtClean="0">
                <a:solidFill>
                  <a:schemeClr val="tx1"/>
                </a:solidFill>
                <a:latin typeface="+mn-lt"/>
                <a:ea typeface="+mn-ea"/>
                <a:cs typeface="+mn-cs"/>
              </a:rPr>
              <a:t>1 for Wi-Fi module, or optional Wi-Fi &amp; BT combo module</a:t>
            </a:r>
          </a:p>
          <a:p>
            <a:r>
              <a:rPr lang="en-US" sz="1200" b="1" i="0" u="none" strike="noStrike" kern="1200" baseline="0" dirty="0" smtClean="0">
                <a:solidFill>
                  <a:schemeClr val="tx1"/>
                </a:solidFill>
                <a:latin typeface="+mn-lt"/>
                <a:ea typeface="+mn-ea"/>
                <a:cs typeface="+mn-cs"/>
              </a:rPr>
              <a:t>Manufacturing Options </a:t>
            </a:r>
            <a:r>
              <a:rPr lang="en-US" sz="1200" b="0" i="0" u="none" strike="noStrike" kern="1200" baseline="0" dirty="0" smtClean="0">
                <a:solidFill>
                  <a:schemeClr val="tx1"/>
                </a:solidFill>
                <a:latin typeface="+mn-lt"/>
                <a:ea typeface="+mn-ea"/>
                <a:cs typeface="+mn-cs"/>
              </a:rPr>
              <a:t>1 GPIO connector</a:t>
            </a:r>
          </a:p>
          <a:p>
            <a:r>
              <a:rPr lang="en-US" sz="1200" b="1" i="0" u="none" strike="noStrike" kern="1200" baseline="0" dirty="0" smtClean="0">
                <a:solidFill>
                  <a:schemeClr val="tx1"/>
                </a:solidFill>
                <a:latin typeface="+mn-lt"/>
                <a:ea typeface="+mn-ea"/>
                <a:cs typeface="+mn-cs"/>
              </a:rPr>
              <a:t>Mechanical</a:t>
            </a:r>
          </a:p>
          <a:p>
            <a:r>
              <a:rPr lang="pt-BR" sz="1200" b="1" i="0" u="none" strike="noStrike" kern="1200" baseline="0" dirty="0" smtClean="0">
                <a:solidFill>
                  <a:schemeClr val="tx1"/>
                </a:solidFill>
                <a:latin typeface="+mn-lt"/>
                <a:ea typeface="+mn-ea"/>
                <a:cs typeface="+mn-cs"/>
              </a:rPr>
              <a:t>Dimension </a:t>
            </a:r>
            <a:r>
              <a:rPr lang="pt-BR" sz="1200" b="0" i="0" u="none" strike="noStrike" kern="1200" baseline="0" dirty="0" smtClean="0">
                <a:solidFill>
                  <a:schemeClr val="tx1"/>
                </a:solidFill>
                <a:latin typeface="+mn-lt"/>
                <a:ea typeface="+mn-ea"/>
                <a:cs typeface="+mn-cs"/>
              </a:rPr>
              <a:t>6.97”/177mm(W) x 1.46”/37mm(H) x 4.53”/115mm(D)</a:t>
            </a:r>
          </a:p>
          <a:p>
            <a:r>
              <a:rPr lang="en-US" sz="1200" b="1" i="0" u="none" strike="noStrike" kern="1200" baseline="0" dirty="0" smtClean="0">
                <a:solidFill>
                  <a:schemeClr val="tx1"/>
                </a:solidFill>
                <a:latin typeface="+mn-lt"/>
                <a:ea typeface="+mn-ea"/>
                <a:cs typeface="+mn-cs"/>
              </a:rPr>
              <a:t>Weight </a:t>
            </a:r>
            <a:r>
              <a:rPr lang="en-US" sz="1200" b="0" i="0" u="none" strike="noStrike" kern="1200" baseline="0" dirty="0" smtClean="0">
                <a:solidFill>
                  <a:schemeClr val="tx1"/>
                </a:solidFill>
                <a:latin typeface="+mn-lt"/>
                <a:ea typeface="+mn-ea"/>
                <a:cs typeface="+mn-cs"/>
              </a:rPr>
              <a:t>(TBD)</a:t>
            </a:r>
          </a:p>
          <a:p>
            <a:r>
              <a:rPr lang="en-US" sz="1200" b="1" i="0" u="none" strike="noStrike" kern="1200" baseline="0" dirty="0" smtClean="0">
                <a:solidFill>
                  <a:schemeClr val="tx1"/>
                </a:solidFill>
                <a:latin typeface="+mn-lt"/>
                <a:ea typeface="+mn-ea"/>
                <a:cs typeface="+mn-cs"/>
              </a:rPr>
              <a:t>Enclosure material </a:t>
            </a:r>
            <a:r>
              <a:rPr lang="en-US" sz="1200" b="0" i="0" u="none" strike="noStrike" kern="1200" baseline="0" dirty="0" smtClean="0">
                <a:solidFill>
                  <a:schemeClr val="tx1"/>
                </a:solidFill>
                <a:latin typeface="+mn-lt"/>
                <a:ea typeface="+mn-ea"/>
                <a:cs typeface="+mn-cs"/>
              </a:rPr>
              <a:t>PC + ABS, Flammability rating UL94 V-0</a:t>
            </a:r>
          </a:p>
          <a:p>
            <a:r>
              <a:rPr lang="en-US" sz="1200" b="1" i="0" u="none" strike="noStrike" kern="1200" baseline="0" dirty="0" smtClean="0">
                <a:solidFill>
                  <a:schemeClr val="tx1"/>
                </a:solidFill>
                <a:latin typeface="+mn-lt"/>
                <a:ea typeface="+mn-ea"/>
                <a:cs typeface="+mn-cs"/>
              </a:rPr>
              <a:t>QR-Code Marking </a:t>
            </a:r>
            <a:r>
              <a:rPr lang="en-US" sz="1200" b="0" i="0" u="none" strike="noStrike" kern="1200" baseline="0" dirty="0" smtClean="0">
                <a:solidFill>
                  <a:schemeClr val="tx1"/>
                </a:solidFill>
                <a:latin typeface="+mn-lt"/>
                <a:ea typeface="+mn-ea"/>
                <a:cs typeface="+mn-cs"/>
              </a:rPr>
              <a:t>25 x 25 mm of Size</a:t>
            </a:r>
          </a:p>
          <a:p>
            <a:r>
              <a:rPr lang="en-US" sz="1200" b="1" i="0" u="none" strike="noStrike" kern="1200" baseline="0" dirty="0" smtClean="0">
                <a:solidFill>
                  <a:schemeClr val="tx1"/>
                </a:solidFill>
                <a:latin typeface="+mn-lt"/>
                <a:ea typeface="+mn-ea"/>
                <a:cs typeface="+mn-cs"/>
              </a:rPr>
              <a:t>Security </a:t>
            </a:r>
            <a:r>
              <a:rPr lang="en-US" sz="1200" b="0" i="0" u="none" strike="noStrike" kern="1200" baseline="0" dirty="0" smtClean="0">
                <a:solidFill>
                  <a:schemeClr val="tx1"/>
                </a:solidFill>
                <a:latin typeface="+mn-lt"/>
                <a:ea typeface="+mn-ea"/>
                <a:cs typeface="+mn-cs"/>
              </a:rPr>
              <a:t>Kensington lock hole for the main unit. (Lock not provided)</a:t>
            </a:r>
          </a:p>
          <a:p>
            <a:r>
              <a:rPr lang="en-US" sz="1200" b="1" i="0" u="none" strike="noStrike" kern="1200" baseline="0" dirty="0" smtClean="0">
                <a:solidFill>
                  <a:schemeClr val="tx1"/>
                </a:solidFill>
                <a:latin typeface="+mn-lt"/>
                <a:ea typeface="+mn-ea"/>
                <a:cs typeface="+mn-cs"/>
              </a:rPr>
              <a:t>Wall-mount </a:t>
            </a:r>
            <a:r>
              <a:rPr lang="en-US" sz="1200" b="0" i="0" u="none" strike="noStrike" kern="1200" baseline="0" dirty="0" smtClean="0">
                <a:solidFill>
                  <a:schemeClr val="tx1"/>
                </a:solidFill>
                <a:latin typeface="+mn-lt"/>
                <a:ea typeface="+mn-ea"/>
                <a:cs typeface="+mn-cs"/>
              </a:rPr>
              <a:t>Screw holes for mounting.</a:t>
            </a:r>
          </a:p>
          <a:p>
            <a:r>
              <a:rPr lang="en-US" sz="1200" b="1" i="0" u="none" strike="noStrike" kern="1200" baseline="0" dirty="0" smtClean="0">
                <a:solidFill>
                  <a:schemeClr val="tx1"/>
                </a:solidFill>
                <a:latin typeface="+mn-lt"/>
                <a:ea typeface="+mn-ea"/>
                <a:cs typeface="+mn-cs"/>
              </a:rPr>
              <a:t>Environmental</a:t>
            </a:r>
          </a:p>
          <a:p>
            <a:r>
              <a:rPr lang="en-US" sz="1200" b="1" i="0" u="none" strike="noStrike" kern="1200" baseline="0" dirty="0" smtClean="0">
                <a:solidFill>
                  <a:schemeClr val="tx1"/>
                </a:solidFill>
                <a:latin typeface="+mn-lt"/>
                <a:ea typeface="+mn-ea"/>
                <a:cs typeface="+mn-cs"/>
              </a:rPr>
              <a:t>Operating Temperature </a:t>
            </a:r>
            <a:r>
              <a:rPr lang="en-US" sz="1200" b="0" i="0" u="none" strike="noStrike" kern="1200" baseline="0" dirty="0" smtClean="0">
                <a:solidFill>
                  <a:schemeClr val="tx1"/>
                </a:solidFill>
                <a:latin typeface="+mn-lt"/>
                <a:ea typeface="+mn-ea"/>
                <a:cs typeface="+mn-cs"/>
              </a:rPr>
              <a:t>32ºF/0ºC to 104ºF/40ºC</a:t>
            </a:r>
          </a:p>
          <a:p>
            <a:r>
              <a:rPr lang="en-US" sz="1200" b="1" i="0" u="none" strike="noStrike" kern="1200" baseline="0" dirty="0" smtClean="0">
                <a:solidFill>
                  <a:schemeClr val="tx1"/>
                </a:solidFill>
                <a:latin typeface="+mn-lt"/>
                <a:ea typeface="+mn-ea"/>
                <a:cs typeface="+mn-cs"/>
              </a:rPr>
              <a:t>Storage Temperature </a:t>
            </a:r>
            <a:r>
              <a:rPr lang="en-US" sz="1200" b="0" i="0" u="none" strike="noStrike" kern="1200" baseline="0" dirty="0" smtClean="0">
                <a:solidFill>
                  <a:schemeClr val="tx1"/>
                </a:solidFill>
                <a:latin typeface="+mn-lt"/>
                <a:ea typeface="+mn-ea"/>
                <a:cs typeface="+mn-cs"/>
              </a:rPr>
              <a:t>-4ºF/-20ºC to 158ºF/70ºC</a:t>
            </a:r>
          </a:p>
          <a:p>
            <a:r>
              <a:rPr lang="fr-FR" sz="1200" b="1" i="0" u="none" strike="noStrike" kern="1200" baseline="0" dirty="0" smtClean="0">
                <a:solidFill>
                  <a:schemeClr val="tx1"/>
                </a:solidFill>
                <a:latin typeface="+mn-lt"/>
                <a:ea typeface="+mn-ea"/>
                <a:cs typeface="+mn-cs"/>
              </a:rPr>
              <a:t>Software </a:t>
            </a:r>
            <a:r>
              <a:rPr lang="fr-FR" sz="1200" b="1" i="0" u="none" strike="noStrike" kern="1200" baseline="0" dirty="0" err="1" smtClean="0">
                <a:solidFill>
                  <a:schemeClr val="tx1"/>
                </a:solidFill>
                <a:latin typeface="+mn-lt"/>
                <a:ea typeface="+mn-ea"/>
                <a:cs typeface="+mn-cs"/>
              </a:rPr>
              <a:t>Environment</a:t>
            </a:r>
            <a:r>
              <a:rPr lang="fr-FR" sz="1200" b="1" i="0" u="none" strike="noStrike" kern="1200" baseline="0" dirty="0" smtClean="0">
                <a:solidFill>
                  <a:schemeClr val="tx1"/>
                </a:solidFill>
                <a:latin typeface="+mn-lt"/>
                <a:ea typeface="+mn-ea"/>
                <a:cs typeface="+mn-cs"/>
              </a:rPr>
              <a:t> </a:t>
            </a:r>
            <a:r>
              <a:rPr lang="fr-FR" sz="1200" b="0" i="0" u="none" strike="noStrike" kern="1200" baseline="0" dirty="0" smtClean="0">
                <a:solidFill>
                  <a:schemeClr val="tx1"/>
                </a:solidFill>
                <a:latin typeface="+mn-lt"/>
                <a:ea typeface="+mn-ea"/>
                <a:cs typeface="+mn-cs"/>
              </a:rPr>
              <a:t>Linux V2.6.35 &amp; drivers</a:t>
            </a:r>
            <a:endParaRPr lang="en-US" dirty="0"/>
          </a:p>
        </p:txBody>
      </p:sp>
      <p:sp>
        <p:nvSpPr>
          <p:cNvPr id="4" name="Slide Number Placeholder 3"/>
          <p:cNvSpPr>
            <a:spLocks noGrp="1"/>
          </p:cNvSpPr>
          <p:nvPr>
            <p:ph type="sldNum" sz="quarter" idx="10"/>
          </p:nvPr>
        </p:nvSpPr>
        <p:spPr/>
        <p:txBody>
          <a:bodyPr/>
          <a:lstStyle/>
          <a:p>
            <a:fld id="{DD440946-B3FE-4062-9BAE-4125F5E6CB49}" type="slidenum">
              <a:rPr lang="fr-FR" smtClean="0"/>
              <a:pPr/>
              <a:t>6</a:t>
            </a:fld>
            <a:endParaRPr lang="fr-FR"/>
          </a:p>
        </p:txBody>
      </p:sp>
    </p:spTree>
    <p:extLst>
      <p:ext uri="{BB962C8B-B14F-4D97-AF65-F5344CB8AC3E}">
        <p14:creationId xmlns:p14="http://schemas.microsoft.com/office/powerpoint/2010/main" val="963000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t>
            </a:r>
            <a:r>
              <a:rPr lang="en-US" baseline="0" dirty="0" smtClean="0"/>
              <a:t> explanation of the eco-system from the software point of view. Gateway is connecting to a well-known Internet server through a secure channel (in this way solving the problem of a gateway behind a </a:t>
            </a:r>
            <a:r>
              <a:rPr lang="en-US" baseline="0" dirty="0" err="1" smtClean="0"/>
              <a:t>NATted</a:t>
            </a:r>
            <a:r>
              <a:rPr lang="en-US" baseline="0" dirty="0" smtClean="0"/>
              <a:t> environment). This Backend System allows connecting a remote Internet device (like a mobile phone, a tablet) to the house to understand its status and set rules to automate processes. The same tablets could directly connect to the gateway when at home. </a:t>
            </a:r>
          </a:p>
          <a:p>
            <a:endParaRPr lang="en-US" baseline="0" dirty="0" smtClean="0"/>
          </a:p>
          <a:p>
            <a:r>
              <a:rPr lang="en-US" baseline="0" dirty="0" smtClean="0"/>
              <a:t>Gateways could be remotely updated by the Backend System. A developer may provide new apps and functionalities to the gateway, and these functionalities may be distributed to CPEs via the secure channel.</a:t>
            </a:r>
            <a:endParaRPr lang="en-US" dirty="0"/>
          </a:p>
        </p:txBody>
      </p:sp>
      <p:sp>
        <p:nvSpPr>
          <p:cNvPr id="4" name="Slide Number Placeholder 3"/>
          <p:cNvSpPr>
            <a:spLocks noGrp="1"/>
          </p:cNvSpPr>
          <p:nvPr>
            <p:ph type="sldNum" sz="quarter" idx="10"/>
          </p:nvPr>
        </p:nvSpPr>
        <p:spPr/>
        <p:txBody>
          <a:bodyPr/>
          <a:lstStyle/>
          <a:p>
            <a:fld id="{DD440946-B3FE-4062-9BAE-4125F5E6CB49}" type="slidenum">
              <a:rPr lang="fr-FR" smtClean="0"/>
              <a:pPr/>
              <a:t>8</a:t>
            </a:fld>
            <a:endParaRPr lang="fr-FR"/>
          </a:p>
        </p:txBody>
      </p:sp>
    </p:spTree>
    <p:extLst>
      <p:ext uri="{BB962C8B-B14F-4D97-AF65-F5344CB8AC3E}">
        <p14:creationId xmlns:p14="http://schemas.microsoft.com/office/powerpoint/2010/main" val="2500883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440946-B3FE-4062-9BAE-4125F5E6CB49}" type="slidenum">
              <a:rPr lang="fr-FR" smtClean="0"/>
              <a:pPr/>
              <a:t>9</a:t>
            </a:fld>
            <a:endParaRPr lang="fr-FR"/>
          </a:p>
        </p:txBody>
      </p:sp>
    </p:spTree>
    <p:extLst>
      <p:ext uri="{BB962C8B-B14F-4D97-AF65-F5344CB8AC3E}">
        <p14:creationId xmlns:p14="http://schemas.microsoft.com/office/powerpoint/2010/main" val="2500883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latin typeface="Arial" pitchFamily="34" charset="0"/>
              <a:ea typeface="ＭＳ Ｐゴシック" charset="-128"/>
            </a:endParaRPr>
          </a:p>
        </p:txBody>
      </p:sp>
      <p:sp>
        <p:nvSpPr>
          <p:cNvPr id="4" name="Slide Number Placeholder 3"/>
          <p:cNvSpPr>
            <a:spLocks noGrp="1"/>
          </p:cNvSpPr>
          <p:nvPr>
            <p:ph type="sldNum" sz="quarter" idx="10"/>
          </p:nvPr>
        </p:nvSpPr>
        <p:spPr/>
        <p:txBody>
          <a:bodyPr/>
          <a:lstStyle/>
          <a:p>
            <a:fld id="{DD440946-B3FE-4062-9BAE-4125F5E6CB49}" type="slidenum">
              <a:rPr lang="fr-FR" smtClean="0"/>
              <a:t>10</a:t>
            </a:fld>
            <a:endParaRPr lang="fr-FR"/>
          </a:p>
        </p:txBody>
      </p:sp>
    </p:spTree>
    <p:extLst>
      <p:ext uri="{BB962C8B-B14F-4D97-AF65-F5344CB8AC3E}">
        <p14:creationId xmlns:p14="http://schemas.microsoft.com/office/powerpoint/2010/main" val="21765206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51" y="-171400"/>
            <a:ext cx="9281195" cy="7560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ctrTitle" hasCustomPrompt="1"/>
          </p:nvPr>
        </p:nvSpPr>
        <p:spPr>
          <a:xfrm>
            <a:off x="701284" y="1687556"/>
            <a:ext cx="7772400" cy="1470025"/>
          </a:xfrm>
        </p:spPr>
        <p:txBody>
          <a:bodyPr anchor="b"/>
          <a:lstStyle>
            <a:lvl1pPr algn="l">
              <a:defRPr/>
            </a:lvl1pPr>
          </a:lstStyle>
          <a:p>
            <a:r>
              <a:rPr lang="en-US" noProof="0" smtClean="0"/>
              <a:t>Click to edit Master title style</a:t>
            </a:r>
            <a:endParaRPr lang="en-US" noProof="0"/>
          </a:p>
        </p:txBody>
      </p:sp>
      <p:sp>
        <p:nvSpPr>
          <p:cNvPr id="3" name="Sous-titre 2"/>
          <p:cNvSpPr>
            <a:spLocks noGrp="1"/>
          </p:cNvSpPr>
          <p:nvPr>
            <p:ph type="subTitle" idx="1" hasCustomPrompt="1"/>
          </p:nvPr>
        </p:nvSpPr>
        <p:spPr>
          <a:xfrm>
            <a:off x="701284" y="3402496"/>
            <a:ext cx="6400800" cy="1752600"/>
          </a:xfrm>
        </p:spPr>
        <p:txBody>
          <a:bodyPr>
            <a:normAutofit/>
          </a:bodyPr>
          <a:lstStyle>
            <a:lvl1pPr marL="0" indent="0" algn="l">
              <a:buNone/>
              <a:defRPr sz="1400" baseline="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en-US" noProof="0"/>
          </a:p>
        </p:txBody>
      </p:sp>
      <p:pic>
        <p:nvPicPr>
          <p:cNvPr id="9" name="Picture 4" descr="D:\Le sel en +\Realisations\TBWA\120117 Microelectronics\ST_Bloc marque_Qi_H.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5878420"/>
            <a:ext cx="2448000" cy="790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27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Section title">
    <p:spTree>
      <p:nvGrpSpPr>
        <p:cNvPr id="1" name=""/>
        <p:cNvGrpSpPr/>
        <p:nvPr/>
      </p:nvGrpSpPr>
      <p:grpSpPr>
        <a:xfrm>
          <a:off x="0" y="0"/>
          <a:ext cx="0" cy="0"/>
          <a:chOff x="0" y="0"/>
          <a:chExt cx="0" cy="0"/>
        </a:xfrm>
      </p:grpSpPr>
      <p:pic>
        <p:nvPicPr>
          <p:cNvPr id="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328" r="11042"/>
          <a:stretch/>
        </p:blipFill>
        <p:spPr bwMode="auto">
          <a:xfrm>
            <a:off x="0" y="228600"/>
            <a:ext cx="9143999" cy="390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hasCustomPrompt="1"/>
          </p:nvPr>
        </p:nvSpPr>
        <p:spPr>
          <a:xfrm>
            <a:off x="585056" y="4281115"/>
            <a:ext cx="7772400" cy="1362075"/>
          </a:xfrm>
        </p:spPr>
        <p:txBody>
          <a:bodyPr anchor="t">
            <a:normAutofit/>
          </a:bodyPr>
          <a:lstStyle>
            <a:lvl1pPr algn="l">
              <a:defRPr sz="4000" b="0" cap="none"/>
            </a:lvl1pPr>
          </a:lstStyle>
          <a:p>
            <a:r>
              <a:rPr lang="en-US" noProof="0" smtClean="0"/>
              <a:t>Click to edit Master title style</a:t>
            </a:r>
            <a:endParaRPr lang="en-US" noProof="0"/>
          </a:p>
        </p:txBody>
      </p:sp>
      <p:sp>
        <p:nvSpPr>
          <p:cNvPr id="8" name="Espace réservé du pied de page 4"/>
          <p:cNvSpPr>
            <a:spLocks noGrp="1"/>
          </p:cNvSpPr>
          <p:nvPr>
            <p:ph type="ftr" sz="quarter" idx="3"/>
          </p:nvPr>
        </p:nvSpPr>
        <p:spPr>
          <a:xfrm>
            <a:off x="1066800" y="6546249"/>
            <a:ext cx="3414585" cy="123111"/>
          </a:xfrm>
          <a:prstGeom prst="rect">
            <a:avLst/>
          </a:prstGeom>
        </p:spPr>
        <p:txBody>
          <a:bodyPr vert="horz" wrap="square" lIns="0" tIns="0" rIns="0" bIns="0" rtlCol="0" anchor="ctr">
            <a:spAutoFit/>
          </a:bodyPr>
          <a:lstStyle>
            <a:lvl1pPr algn="r">
              <a:defRPr sz="800">
                <a:solidFill>
                  <a:schemeClr val="tx1">
                    <a:tint val="75000"/>
                  </a:schemeClr>
                </a:solidFill>
                <a:latin typeface="Arial" pitchFamily="34" charset="0"/>
                <a:cs typeface="Arial" pitchFamily="34" charset="0"/>
              </a:defRPr>
            </a:lvl1pPr>
          </a:lstStyle>
          <a:p>
            <a:endParaRPr lang="en-US">
              <a:solidFill>
                <a:prstClr val="black">
                  <a:tint val="75000"/>
                </a:prstClr>
              </a:solidFill>
            </a:endParaRPr>
          </a:p>
        </p:txBody>
      </p:sp>
      <p:sp>
        <p:nvSpPr>
          <p:cNvPr id="9" name="Espace réservé de la date 3"/>
          <p:cNvSpPr>
            <a:spLocks noGrp="1"/>
          </p:cNvSpPr>
          <p:nvPr>
            <p:ph type="dt" sz="half" idx="2"/>
          </p:nvPr>
        </p:nvSpPr>
        <p:spPr>
          <a:xfrm>
            <a:off x="4595192" y="6546249"/>
            <a:ext cx="519373" cy="123111"/>
          </a:xfrm>
          <a:prstGeom prst="rect">
            <a:avLst/>
          </a:prstGeom>
        </p:spPr>
        <p:txBody>
          <a:bodyPr vert="horz" wrap="none" lIns="0" tIns="0" rIns="0" bIns="0" rtlCol="0" anchor="ctr">
            <a:spAutoFit/>
          </a:bodyPr>
          <a:lstStyle>
            <a:lvl1pPr algn="l">
              <a:defRPr lang="fr-FR" sz="800" smtClean="0">
                <a:solidFill>
                  <a:schemeClr val="tx1">
                    <a:tint val="75000"/>
                  </a:schemeClr>
                </a:solidFill>
                <a:latin typeface="Arial" pitchFamily="34" charset="0"/>
                <a:cs typeface="Arial" pitchFamily="34" charset="0"/>
              </a:defRPr>
            </a:lvl1pPr>
          </a:lstStyle>
          <a:p>
            <a:endParaRPr>
              <a:solidFill>
                <a:prstClr val="black">
                  <a:tint val="75000"/>
                </a:prstClr>
              </a:solidFill>
            </a:endParaRPr>
          </a:p>
        </p:txBody>
      </p:sp>
    </p:spTree>
    <p:extLst>
      <p:ext uri="{BB962C8B-B14F-4D97-AF65-F5344CB8AC3E}">
        <p14:creationId xmlns:p14="http://schemas.microsoft.com/office/powerpoint/2010/main" val="17398521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wo contents">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baseline="0"/>
            </a:lvl1pPr>
          </a:lstStyle>
          <a:p>
            <a:r>
              <a:rPr lang="en-US" noProof="0" smtClean="0"/>
              <a:t>Click to edit Master title style</a:t>
            </a:r>
            <a:endParaRPr lang="en-US" noProof="0"/>
          </a:p>
        </p:txBody>
      </p:sp>
      <p:sp>
        <p:nvSpPr>
          <p:cNvPr id="3" name="Espace réservé du contenu 2"/>
          <p:cNvSpPr>
            <a:spLocks noGrp="1"/>
          </p:cNvSpPr>
          <p:nvPr>
            <p:ph sz="half" idx="1" hasCustomPrompt="1"/>
          </p:nvPr>
        </p:nvSpPr>
        <p:spPr>
          <a:xfrm>
            <a:off x="457200" y="1288148"/>
            <a:ext cx="4038600" cy="4680000"/>
          </a:xfrm>
        </p:spPr>
        <p:txBody>
          <a:bodyPr>
            <a:spAutoFit/>
          </a:bodyPr>
          <a:lstStyle>
            <a:lvl1pPr>
              <a:lnSpc>
                <a:spcPct val="100000"/>
              </a:lnSpc>
              <a:spcBef>
                <a:spcPts val="1800"/>
              </a:spcBef>
              <a:defRPr sz="1800"/>
            </a:lvl1pPr>
            <a:lvl2pPr>
              <a:lnSpc>
                <a:spcPct val="100000"/>
              </a:lnSpc>
              <a:defRPr sz="1600"/>
            </a:lvl2pPr>
            <a:lvl3pPr>
              <a:lnSpc>
                <a:spcPct val="100000"/>
              </a:lnSpc>
              <a:defRPr sz="1400"/>
            </a:lvl3pPr>
            <a:lvl4pPr>
              <a:defRPr sz="1800"/>
            </a:lvl4pPr>
            <a:lvl5pPr>
              <a:defRPr sz="1800"/>
            </a:lvl5pPr>
            <a:lvl6pPr>
              <a:defRPr sz="1800"/>
            </a:lvl6pPr>
            <a:lvl7pPr>
              <a:defRPr sz="1800"/>
            </a:lvl7pPr>
            <a:lvl8pPr>
              <a:defRPr sz="1800"/>
            </a:lvl8pPr>
            <a:lvl9pPr>
              <a:defRPr sz="1800"/>
            </a:lvl9pPr>
          </a:lstStyle>
          <a:p>
            <a:pPr lvl="0"/>
            <a:r>
              <a:rPr lang="en-US" noProof="0" dirty="0" smtClean="0"/>
              <a:t>Click to edit Master text </a:t>
            </a:r>
            <a:r>
              <a:rPr lang="en-US" noProof="0" dirty="0" err="1" smtClean="0"/>
              <a:t>sytles</a:t>
            </a:r>
            <a:endParaRPr lang="en-US" noProof="0" dirty="0" smtClean="0"/>
          </a:p>
          <a:p>
            <a:pPr lvl="1"/>
            <a:r>
              <a:rPr lang="en-US" noProof="0" dirty="0" smtClean="0"/>
              <a:t>Second level</a:t>
            </a:r>
          </a:p>
          <a:p>
            <a:pPr lvl="2"/>
            <a:r>
              <a:rPr lang="en-US" noProof="0" dirty="0" smtClean="0"/>
              <a:t>Third level</a:t>
            </a:r>
          </a:p>
        </p:txBody>
      </p:sp>
      <p:sp>
        <p:nvSpPr>
          <p:cNvPr id="7" name="Espace réservé du numéro de diapositive 6"/>
          <p:cNvSpPr>
            <a:spLocks noGrp="1"/>
          </p:cNvSpPr>
          <p:nvPr>
            <p:ph type="sldNum" sz="quarter" idx="12"/>
          </p:nvPr>
        </p:nvSpPr>
        <p:spPr/>
        <p:txBody>
          <a:bodyPr/>
          <a:lstStyle/>
          <a:p>
            <a:fld id="{5B31B9E4-8E4D-4C86-BFD7-412B282B373B}" type="slidenum">
              <a:rPr lang="fr-FR" smtClean="0">
                <a:solidFill>
                  <a:prstClr val="white"/>
                </a:solidFill>
              </a:rPr>
              <a:pPr/>
              <a:t>‹N°›</a:t>
            </a:fld>
            <a:endParaRPr lang="fr-FR">
              <a:solidFill>
                <a:prstClr val="white"/>
              </a:solidFill>
            </a:endParaRPr>
          </a:p>
        </p:txBody>
      </p:sp>
      <p:sp>
        <p:nvSpPr>
          <p:cNvPr id="10" name="Espace réservé du contenu 2"/>
          <p:cNvSpPr>
            <a:spLocks noGrp="1"/>
          </p:cNvSpPr>
          <p:nvPr>
            <p:ph sz="half" idx="14" hasCustomPrompt="1"/>
          </p:nvPr>
        </p:nvSpPr>
        <p:spPr>
          <a:xfrm>
            <a:off x="4637856" y="1288148"/>
            <a:ext cx="4038600" cy="4680000"/>
          </a:xfrm>
        </p:spPr>
        <p:txBody>
          <a:bodyPr>
            <a:spAutoFit/>
          </a:bodyPr>
          <a:lstStyle>
            <a:lvl1pPr>
              <a:lnSpc>
                <a:spcPct val="100000"/>
              </a:lnSpc>
              <a:spcBef>
                <a:spcPts val="1800"/>
              </a:spcBef>
              <a:defRPr sz="1800"/>
            </a:lvl1pPr>
            <a:lvl2pPr>
              <a:lnSpc>
                <a:spcPct val="100000"/>
              </a:lnSpc>
              <a:defRPr sz="1600"/>
            </a:lvl2pPr>
            <a:lvl3pPr>
              <a:lnSpc>
                <a:spcPct val="100000"/>
              </a:lnSpc>
              <a:defRPr sz="14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sytles</a:t>
            </a:r>
          </a:p>
          <a:p>
            <a:pPr lvl="1"/>
            <a:r>
              <a:rPr lang="en-US" noProof="0" smtClean="0"/>
              <a:t>Second level</a:t>
            </a:r>
          </a:p>
          <a:p>
            <a:pPr lvl="2"/>
            <a:r>
              <a:rPr lang="en-US" noProof="0" smtClean="0"/>
              <a:t>Third level</a:t>
            </a:r>
          </a:p>
        </p:txBody>
      </p:sp>
      <p:sp>
        <p:nvSpPr>
          <p:cNvPr id="11" name="Espace réservé du pied de page 4"/>
          <p:cNvSpPr>
            <a:spLocks noGrp="1"/>
          </p:cNvSpPr>
          <p:nvPr>
            <p:ph type="ftr" sz="quarter" idx="3"/>
          </p:nvPr>
        </p:nvSpPr>
        <p:spPr>
          <a:xfrm>
            <a:off x="1066800" y="6546249"/>
            <a:ext cx="3414585" cy="123111"/>
          </a:xfrm>
          <a:prstGeom prst="rect">
            <a:avLst/>
          </a:prstGeom>
        </p:spPr>
        <p:txBody>
          <a:bodyPr vert="horz" wrap="square" lIns="0" tIns="0" rIns="0" bIns="0" rtlCol="0" anchor="ctr">
            <a:spAutoFit/>
          </a:bodyPr>
          <a:lstStyle>
            <a:lvl1pPr algn="r">
              <a:defRPr sz="800">
                <a:solidFill>
                  <a:schemeClr val="tx1">
                    <a:tint val="75000"/>
                  </a:schemeClr>
                </a:solidFill>
                <a:latin typeface="Arial" pitchFamily="34" charset="0"/>
                <a:cs typeface="Arial" pitchFamily="34" charset="0"/>
              </a:defRPr>
            </a:lvl1pPr>
          </a:lstStyle>
          <a:p>
            <a:endParaRPr lang="en-US">
              <a:solidFill>
                <a:prstClr val="black">
                  <a:tint val="75000"/>
                </a:prstClr>
              </a:solidFill>
            </a:endParaRPr>
          </a:p>
        </p:txBody>
      </p:sp>
      <p:sp>
        <p:nvSpPr>
          <p:cNvPr id="12" name="Espace réservé de la date 3"/>
          <p:cNvSpPr>
            <a:spLocks noGrp="1"/>
          </p:cNvSpPr>
          <p:nvPr>
            <p:ph type="dt" sz="half" idx="2"/>
          </p:nvPr>
        </p:nvSpPr>
        <p:spPr>
          <a:xfrm>
            <a:off x="4595192" y="6546249"/>
            <a:ext cx="519373" cy="123111"/>
          </a:xfrm>
          <a:prstGeom prst="rect">
            <a:avLst/>
          </a:prstGeom>
        </p:spPr>
        <p:txBody>
          <a:bodyPr vert="horz" wrap="none" lIns="0" tIns="0" rIns="0" bIns="0" rtlCol="0" anchor="ctr">
            <a:spAutoFit/>
          </a:bodyPr>
          <a:lstStyle>
            <a:lvl1pPr algn="l">
              <a:defRPr lang="fr-FR" sz="800" smtClean="0">
                <a:solidFill>
                  <a:schemeClr val="tx1">
                    <a:tint val="75000"/>
                  </a:schemeClr>
                </a:solidFill>
                <a:latin typeface="Arial" pitchFamily="34" charset="0"/>
                <a:cs typeface="Arial" pitchFamily="34" charset="0"/>
              </a:defRPr>
            </a:lvl1pPr>
          </a:lstStyle>
          <a:p>
            <a:endParaRPr>
              <a:solidFill>
                <a:prstClr val="black">
                  <a:tint val="75000"/>
                </a:prstClr>
              </a:solidFill>
            </a:endParaRPr>
          </a:p>
        </p:txBody>
      </p:sp>
    </p:spTree>
    <p:extLst>
      <p:ext uri="{BB962C8B-B14F-4D97-AF65-F5344CB8AC3E}">
        <p14:creationId xmlns:p14="http://schemas.microsoft.com/office/powerpoint/2010/main" val="1958240276"/>
      </p:ext>
    </p:extLst>
  </p:cSld>
  <p:clrMapOvr>
    <a:masterClrMapping/>
  </p:clrMapOvr>
  <p:transition spd="slow">
    <p:wipe dir="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_Title and contents">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57200" y="1277496"/>
            <a:ext cx="8229600" cy="4680000"/>
          </a:xfrm>
        </p:spPr>
        <p:txBody>
          <a:bodyPr>
            <a:spAutoFit/>
          </a:bodyPr>
          <a:lstStyle>
            <a:lvl1pPr>
              <a:lnSpc>
                <a:spcPct val="100000"/>
              </a:lnSpc>
              <a:spcBef>
                <a:spcPts val="1800"/>
              </a:spcBef>
              <a:defRPr baseline="0"/>
            </a:lvl1pPr>
            <a:lvl2pPr>
              <a:lnSpc>
                <a:spcPct val="100000"/>
              </a:lnSpc>
              <a:defRPr/>
            </a:lvl2pPr>
            <a:lvl3pPr>
              <a:lnSpc>
                <a:spcPct val="100000"/>
              </a:lnSpc>
              <a:defRPr/>
            </a:lvl3pPr>
            <a:lvl4pPr>
              <a:lnSpc>
                <a:spcPct val="100000"/>
              </a:lnSpc>
              <a:defRPr/>
            </a:lvl4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9" name="Title 8"/>
          <p:cNvSpPr>
            <a:spLocks noGrp="1"/>
          </p:cNvSpPr>
          <p:nvPr>
            <p:ph type="title"/>
          </p:nvPr>
        </p:nvSpPr>
        <p:spPr/>
        <p:txBody>
          <a:bodyPr/>
          <a:lstStyle/>
          <a:p>
            <a:r>
              <a:rPr lang="en-US" smtClean="0"/>
              <a:t>Click to edit Master title style</a:t>
            </a:r>
            <a:endParaRPr lang="it-IT"/>
          </a:p>
        </p:txBody>
      </p:sp>
      <p:sp>
        <p:nvSpPr>
          <p:cNvPr id="10" name="Date Placeholder 9"/>
          <p:cNvSpPr>
            <a:spLocks noGrp="1"/>
          </p:cNvSpPr>
          <p:nvPr>
            <p:ph type="dt" sz="half" idx="10"/>
          </p:nvPr>
        </p:nvSpPr>
        <p:spPr/>
        <p:txBody>
          <a:bodyPr/>
          <a:lstStyle/>
          <a:p>
            <a:endParaRPr>
              <a:solidFill>
                <a:prstClr val="black">
                  <a:tint val="75000"/>
                </a:prstClr>
              </a:solidFill>
            </a:endParaRPr>
          </a:p>
        </p:txBody>
      </p:sp>
      <p:sp>
        <p:nvSpPr>
          <p:cNvPr id="11" name="Slide Number Placeholder 10"/>
          <p:cNvSpPr>
            <a:spLocks noGrp="1"/>
          </p:cNvSpPr>
          <p:nvPr>
            <p:ph type="sldNum" sz="quarter" idx="11"/>
          </p:nvPr>
        </p:nvSpPr>
        <p:spPr/>
        <p:txBody>
          <a:bodyPr/>
          <a:lstStyle/>
          <a:p>
            <a:fld id="{5B31B9E4-8E4D-4C86-BFD7-412B282B373B}" type="slidenum">
              <a:rPr lang="fr-FR" smtClean="0">
                <a:solidFill>
                  <a:prstClr val="white"/>
                </a:solidFill>
              </a:rPr>
              <a:pPr/>
              <a:t>‹N°›</a:t>
            </a:fld>
            <a:endParaRPr lang="fr-FR">
              <a:solidFill>
                <a:prstClr val="white"/>
              </a:solidFill>
            </a:endParaRPr>
          </a:p>
        </p:txBody>
      </p:sp>
      <p:sp>
        <p:nvSpPr>
          <p:cNvPr id="12" name="Footer Placeholder 11"/>
          <p:cNvSpPr>
            <a:spLocks noGrp="1"/>
          </p:cNvSpPr>
          <p:nvPr>
            <p:ph type="ftr" sz="quarter" idx="12"/>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429772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_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1168"/>
            <a:ext cx="8075240" cy="797768"/>
          </a:xfrm>
        </p:spPr>
        <p:txBody>
          <a:bodyPr anchor="b"/>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p>
            <a:fld id="{5B31B9E4-8E4D-4C86-BFD7-412B282B373B}" type="slidenum">
              <a:rPr lang="fr-FR" smtClean="0">
                <a:solidFill>
                  <a:prstClr val="white"/>
                </a:solidFill>
              </a:rPr>
              <a:pPr/>
              <a:t>‹N°›</a:t>
            </a:fld>
            <a:endParaRPr lang="fr-FR">
              <a:solidFill>
                <a:prstClr val="white"/>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Date Placeholder 4"/>
          <p:cNvSpPr>
            <a:spLocks noGrp="1"/>
          </p:cNvSpPr>
          <p:nvPr>
            <p:ph type="dt" sz="half" idx="12"/>
          </p:nvPr>
        </p:nvSpPr>
        <p:spPr/>
        <p:txBody>
          <a:bodyPr/>
          <a:lstStyle/>
          <a:p>
            <a:endParaRPr>
              <a:solidFill>
                <a:prstClr val="black">
                  <a:tint val="75000"/>
                </a:prstClr>
              </a:solidFill>
            </a:endParaRPr>
          </a:p>
        </p:txBody>
      </p:sp>
      <p:sp>
        <p:nvSpPr>
          <p:cNvPr id="10" name="Espace réservé du contenu 2"/>
          <p:cNvSpPr>
            <a:spLocks noGrp="1"/>
          </p:cNvSpPr>
          <p:nvPr>
            <p:ph idx="1" hasCustomPrompt="1"/>
          </p:nvPr>
        </p:nvSpPr>
        <p:spPr>
          <a:xfrm>
            <a:off x="457200" y="1351999"/>
            <a:ext cx="8229600" cy="1238801"/>
          </a:xfrm>
        </p:spPr>
        <p:txBody>
          <a:bodyPr>
            <a:spAutoFit/>
          </a:bodyPr>
          <a:lstStyle>
            <a:lvl1pPr>
              <a:lnSpc>
                <a:spcPct val="100000"/>
              </a:lnSpc>
              <a:spcBef>
                <a:spcPts val="1800"/>
              </a:spcBef>
              <a:defRPr baseline="0"/>
            </a:lvl1pPr>
            <a:lvl2pPr>
              <a:lnSpc>
                <a:spcPct val="100000"/>
              </a:lnSpc>
              <a:defRPr/>
            </a:lvl2pPr>
            <a:lvl3pPr>
              <a:lnSpc>
                <a:spcPct val="100000"/>
              </a:lnSpc>
              <a:defRPr/>
            </a:lvl3pPr>
            <a:lvl4pPr>
              <a:lnSpc>
                <a:spcPct val="100000"/>
              </a:lnSpc>
              <a:defRPr>
                <a:solidFill>
                  <a:srgbClr val="646464"/>
                </a:solidFill>
              </a:defRPr>
            </a:lvl4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12" name="Content Placeholder 11"/>
          <p:cNvSpPr>
            <a:spLocks noGrp="1"/>
          </p:cNvSpPr>
          <p:nvPr>
            <p:ph sz="quarter" idx="13" hasCustomPrompt="1"/>
          </p:nvPr>
        </p:nvSpPr>
        <p:spPr>
          <a:xfrm>
            <a:off x="457200" y="990600"/>
            <a:ext cx="8077200" cy="304800"/>
          </a:xfrm>
        </p:spPr>
        <p:txBody>
          <a:bodyPr>
            <a:noAutofit/>
          </a:bodyPr>
          <a:lstStyle>
            <a:lvl1pPr marL="0" indent="0" algn="r">
              <a:buNone/>
              <a:defRPr sz="2000"/>
            </a:lvl1pPr>
          </a:lstStyle>
          <a:p>
            <a:pPr lvl="0"/>
            <a:r>
              <a:rPr lang="en-US" dirty="0" smtClean="0"/>
              <a:t>Click to edit Master subtitle</a:t>
            </a:r>
            <a:endParaRPr lang="en-US" dirty="0"/>
          </a:p>
        </p:txBody>
      </p:sp>
    </p:spTree>
    <p:extLst>
      <p:ext uri="{BB962C8B-B14F-4D97-AF65-F5344CB8AC3E}">
        <p14:creationId xmlns:p14="http://schemas.microsoft.com/office/powerpoint/2010/main" val="64587727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Section title">
    <p:spTree>
      <p:nvGrpSpPr>
        <p:cNvPr id="1" name=""/>
        <p:cNvGrpSpPr/>
        <p:nvPr/>
      </p:nvGrpSpPr>
      <p:grpSpPr>
        <a:xfrm>
          <a:off x="0" y="0"/>
          <a:ext cx="0" cy="0"/>
          <a:chOff x="0" y="0"/>
          <a:chExt cx="0" cy="0"/>
        </a:xfrm>
      </p:grpSpPr>
      <p:pic>
        <p:nvPicPr>
          <p:cNvPr id="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328" r="11042"/>
          <a:stretch/>
        </p:blipFill>
        <p:spPr bwMode="auto">
          <a:xfrm>
            <a:off x="0" y="228600"/>
            <a:ext cx="9143999" cy="390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hasCustomPrompt="1"/>
          </p:nvPr>
        </p:nvSpPr>
        <p:spPr>
          <a:xfrm>
            <a:off x="585056" y="4281115"/>
            <a:ext cx="7772400" cy="1362075"/>
          </a:xfrm>
        </p:spPr>
        <p:txBody>
          <a:bodyPr anchor="t">
            <a:normAutofit/>
          </a:bodyPr>
          <a:lstStyle>
            <a:lvl1pPr algn="l">
              <a:defRPr sz="4000" b="0" cap="none"/>
            </a:lvl1pPr>
          </a:lstStyle>
          <a:p>
            <a:r>
              <a:rPr lang="en-US" noProof="0" smtClean="0"/>
              <a:t>Click to edit Master title style</a:t>
            </a:r>
            <a:endParaRPr lang="en-US" noProof="0"/>
          </a:p>
        </p:txBody>
      </p:sp>
      <p:sp>
        <p:nvSpPr>
          <p:cNvPr id="8" name="Espace réservé du pied de page 4"/>
          <p:cNvSpPr>
            <a:spLocks noGrp="1"/>
          </p:cNvSpPr>
          <p:nvPr>
            <p:ph type="ftr" sz="quarter" idx="3"/>
          </p:nvPr>
        </p:nvSpPr>
        <p:spPr>
          <a:xfrm>
            <a:off x="1066800" y="6546249"/>
            <a:ext cx="3414585" cy="123111"/>
          </a:xfrm>
          <a:prstGeom prst="rect">
            <a:avLst/>
          </a:prstGeom>
        </p:spPr>
        <p:txBody>
          <a:bodyPr vert="horz" wrap="square" lIns="0" tIns="0" rIns="0" bIns="0" rtlCol="0" anchor="ctr">
            <a:spAutoFit/>
          </a:bodyPr>
          <a:lstStyle>
            <a:lvl1pPr algn="r">
              <a:defRPr sz="800">
                <a:solidFill>
                  <a:schemeClr val="tx1">
                    <a:tint val="75000"/>
                  </a:schemeClr>
                </a:solidFill>
                <a:latin typeface="Arial" pitchFamily="34" charset="0"/>
                <a:cs typeface="Arial" pitchFamily="34" charset="0"/>
              </a:defRPr>
            </a:lvl1pPr>
          </a:lstStyle>
          <a:p>
            <a:endParaRPr lang="en-US">
              <a:solidFill>
                <a:prstClr val="black">
                  <a:tint val="75000"/>
                </a:prstClr>
              </a:solidFill>
            </a:endParaRPr>
          </a:p>
        </p:txBody>
      </p:sp>
      <p:sp>
        <p:nvSpPr>
          <p:cNvPr id="9" name="Espace réservé de la date 3"/>
          <p:cNvSpPr>
            <a:spLocks noGrp="1"/>
          </p:cNvSpPr>
          <p:nvPr>
            <p:ph type="dt" sz="half" idx="2"/>
          </p:nvPr>
        </p:nvSpPr>
        <p:spPr>
          <a:xfrm>
            <a:off x="4595192" y="6546249"/>
            <a:ext cx="519373" cy="123111"/>
          </a:xfrm>
          <a:prstGeom prst="rect">
            <a:avLst/>
          </a:prstGeom>
        </p:spPr>
        <p:txBody>
          <a:bodyPr vert="horz" wrap="none" lIns="0" tIns="0" rIns="0" bIns="0" rtlCol="0" anchor="ctr">
            <a:spAutoFit/>
          </a:bodyPr>
          <a:lstStyle>
            <a:lvl1pPr algn="l">
              <a:defRPr lang="fr-FR" sz="800" smtClean="0">
                <a:solidFill>
                  <a:schemeClr val="tx1">
                    <a:tint val="75000"/>
                  </a:schemeClr>
                </a:solidFill>
                <a:latin typeface="Arial" pitchFamily="34" charset="0"/>
                <a:cs typeface="Arial" pitchFamily="34" charset="0"/>
              </a:defRPr>
            </a:lvl1pPr>
          </a:lstStyle>
          <a:p>
            <a:endParaRPr>
              <a:solidFill>
                <a:prstClr val="black">
                  <a:tint val="75000"/>
                </a:prstClr>
              </a:solidFill>
            </a:endParaRPr>
          </a:p>
        </p:txBody>
      </p:sp>
    </p:spTree>
    <p:extLst>
      <p:ext uri="{BB962C8B-B14F-4D97-AF65-F5344CB8AC3E}">
        <p14:creationId xmlns:p14="http://schemas.microsoft.com/office/powerpoint/2010/main" val="8986643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Two contents">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baseline="0"/>
            </a:lvl1pPr>
          </a:lstStyle>
          <a:p>
            <a:r>
              <a:rPr lang="en-US" noProof="0" smtClean="0"/>
              <a:t>Click to edit Master title style</a:t>
            </a:r>
            <a:endParaRPr lang="en-US" noProof="0"/>
          </a:p>
        </p:txBody>
      </p:sp>
      <p:sp>
        <p:nvSpPr>
          <p:cNvPr id="3" name="Espace réservé du contenu 2"/>
          <p:cNvSpPr>
            <a:spLocks noGrp="1"/>
          </p:cNvSpPr>
          <p:nvPr>
            <p:ph sz="half" idx="1" hasCustomPrompt="1"/>
          </p:nvPr>
        </p:nvSpPr>
        <p:spPr>
          <a:xfrm>
            <a:off x="457200" y="1288148"/>
            <a:ext cx="4038600" cy="4680000"/>
          </a:xfrm>
        </p:spPr>
        <p:txBody>
          <a:bodyPr>
            <a:spAutoFit/>
          </a:bodyPr>
          <a:lstStyle>
            <a:lvl1pPr>
              <a:lnSpc>
                <a:spcPct val="100000"/>
              </a:lnSpc>
              <a:spcBef>
                <a:spcPts val="1800"/>
              </a:spcBef>
              <a:defRPr sz="1800"/>
            </a:lvl1pPr>
            <a:lvl2pPr>
              <a:lnSpc>
                <a:spcPct val="100000"/>
              </a:lnSpc>
              <a:defRPr sz="1600"/>
            </a:lvl2pPr>
            <a:lvl3pPr>
              <a:lnSpc>
                <a:spcPct val="100000"/>
              </a:lnSpc>
              <a:defRPr sz="1400"/>
            </a:lvl3pPr>
            <a:lvl4pPr>
              <a:defRPr sz="1800"/>
            </a:lvl4pPr>
            <a:lvl5pPr>
              <a:defRPr sz="1800"/>
            </a:lvl5pPr>
            <a:lvl6pPr>
              <a:defRPr sz="1800"/>
            </a:lvl6pPr>
            <a:lvl7pPr>
              <a:defRPr sz="1800"/>
            </a:lvl7pPr>
            <a:lvl8pPr>
              <a:defRPr sz="1800"/>
            </a:lvl8pPr>
            <a:lvl9pPr>
              <a:defRPr sz="1800"/>
            </a:lvl9pPr>
          </a:lstStyle>
          <a:p>
            <a:pPr lvl="0"/>
            <a:r>
              <a:rPr lang="en-US" noProof="0" dirty="0" smtClean="0"/>
              <a:t>Click to edit Master text </a:t>
            </a:r>
            <a:r>
              <a:rPr lang="en-US" noProof="0" dirty="0" err="1" smtClean="0"/>
              <a:t>sytles</a:t>
            </a:r>
            <a:endParaRPr lang="en-US" noProof="0" dirty="0" smtClean="0"/>
          </a:p>
          <a:p>
            <a:pPr lvl="1"/>
            <a:r>
              <a:rPr lang="en-US" noProof="0" dirty="0" smtClean="0"/>
              <a:t>Second level</a:t>
            </a:r>
          </a:p>
          <a:p>
            <a:pPr lvl="2"/>
            <a:r>
              <a:rPr lang="en-US" noProof="0" dirty="0" smtClean="0"/>
              <a:t>Third level</a:t>
            </a:r>
          </a:p>
        </p:txBody>
      </p:sp>
      <p:sp>
        <p:nvSpPr>
          <p:cNvPr id="7" name="Espace réservé du numéro de diapositive 6"/>
          <p:cNvSpPr>
            <a:spLocks noGrp="1"/>
          </p:cNvSpPr>
          <p:nvPr>
            <p:ph type="sldNum" sz="quarter" idx="12"/>
          </p:nvPr>
        </p:nvSpPr>
        <p:spPr/>
        <p:txBody>
          <a:bodyPr/>
          <a:lstStyle/>
          <a:p>
            <a:fld id="{5B31B9E4-8E4D-4C86-BFD7-412B282B373B}" type="slidenum">
              <a:rPr lang="fr-FR" smtClean="0">
                <a:solidFill>
                  <a:prstClr val="white"/>
                </a:solidFill>
              </a:rPr>
              <a:pPr/>
              <a:t>‹N°›</a:t>
            </a:fld>
            <a:endParaRPr lang="fr-FR">
              <a:solidFill>
                <a:prstClr val="white"/>
              </a:solidFill>
            </a:endParaRPr>
          </a:p>
        </p:txBody>
      </p:sp>
      <p:sp>
        <p:nvSpPr>
          <p:cNvPr id="10" name="Espace réservé du contenu 2"/>
          <p:cNvSpPr>
            <a:spLocks noGrp="1"/>
          </p:cNvSpPr>
          <p:nvPr>
            <p:ph sz="half" idx="14" hasCustomPrompt="1"/>
          </p:nvPr>
        </p:nvSpPr>
        <p:spPr>
          <a:xfrm>
            <a:off x="4637856" y="1288148"/>
            <a:ext cx="4038600" cy="4680000"/>
          </a:xfrm>
        </p:spPr>
        <p:txBody>
          <a:bodyPr>
            <a:spAutoFit/>
          </a:bodyPr>
          <a:lstStyle>
            <a:lvl1pPr>
              <a:lnSpc>
                <a:spcPct val="100000"/>
              </a:lnSpc>
              <a:spcBef>
                <a:spcPts val="1800"/>
              </a:spcBef>
              <a:defRPr sz="1800"/>
            </a:lvl1pPr>
            <a:lvl2pPr>
              <a:lnSpc>
                <a:spcPct val="100000"/>
              </a:lnSpc>
              <a:defRPr sz="1600"/>
            </a:lvl2pPr>
            <a:lvl3pPr>
              <a:lnSpc>
                <a:spcPct val="100000"/>
              </a:lnSpc>
              <a:defRPr sz="14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sytles</a:t>
            </a:r>
          </a:p>
          <a:p>
            <a:pPr lvl="1"/>
            <a:r>
              <a:rPr lang="en-US" noProof="0" smtClean="0"/>
              <a:t>Second level</a:t>
            </a:r>
          </a:p>
          <a:p>
            <a:pPr lvl="2"/>
            <a:r>
              <a:rPr lang="en-US" noProof="0" smtClean="0"/>
              <a:t>Third level</a:t>
            </a:r>
          </a:p>
        </p:txBody>
      </p:sp>
      <p:sp>
        <p:nvSpPr>
          <p:cNvPr id="11" name="Espace réservé du pied de page 4"/>
          <p:cNvSpPr>
            <a:spLocks noGrp="1"/>
          </p:cNvSpPr>
          <p:nvPr>
            <p:ph type="ftr" sz="quarter" idx="3"/>
          </p:nvPr>
        </p:nvSpPr>
        <p:spPr>
          <a:xfrm>
            <a:off x="1066800" y="6546249"/>
            <a:ext cx="3414585" cy="123111"/>
          </a:xfrm>
          <a:prstGeom prst="rect">
            <a:avLst/>
          </a:prstGeom>
        </p:spPr>
        <p:txBody>
          <a:bodyPr vert="horz" wrap="square" lIns="0" tIns="0" rIns="0" bIns="0" rtlCol="0" anchor="ctr">
            <a:spAutoFit/>
          </a:bodyPr>
          <a:lstStyle>
            <a:lvl1pPr algn="r">
              <a:defRPr sz="800">
                <a:solidFill>
                  <a:schemeClr val="tx1">
                    <a:tint val="75000"/>
                  </a:schemeClr>
                </a:solidFill>
                <a:latin typeface="Arial" pitchFamily="34" charset="0"/>
                <a:cs typeface="Arial" pitchFamily="34" charset="0"/>
              </a:defRPr>
            </a:lvl1pPr>
          </a:lstStyle>
          <a:p>
            <a:endParaRPr lang="en-US">
              <a:solidFill>
                <a:prstClr val="black">
                  <a:tint val="75000"/>
                </a:prstClr>
              </a:solidFill>
            </a:endParaRPr>
          </a:p>
        </p:txBody>
      </p:sp>
      <p:sp>
        <p:nvSpPr>
          <p:cNvPr id="12" name="Espace réservé de la date 3"/>
          <p:cNvSpPr>
            <a:spLocks noGrp="1"/>
          </p:cNvSpPr>
          <p:nvPr>
            <p:ph type="dt" sz="half" idx="2"/>
          </p:nvPr>
        </p:nvSpPr>
        <p:spPr>
          <a:xfrm>
            <a:off x="4595192" y="6546249"/>
            <a:ext cx="519373" cy="123111"/>
          </a:xfrm>
          <a:prstGeom prst="rect">
            <a:avLst/>
          </a:prstGeom>
        </p:spPr>
        <p:txBody>
          <a:bodyPr vert="horz" wrap="none" lIns="0" tIns="0" rIns="0" bIns="0" rtlCol="0" anchor="ctr">
            <a:spAutoFit/>
          </a:bodyPr>
          <a:lstStyle>
            <a:lvl1pPr algn="l">
              <a:defRPr lang="fr-FR" sz="800" smtClean="0">
                <a:solidFill>
                  <a:schemeClr val="tx1">
                    <a:tint val="75000"/>
                  </a:schemeClr>
                </a:solidFill>
                <a:latin typeface="Arial" pitchFamily="34" charset="0"/>
                <a:cs typeface="Arial" pitchFamily="34" charset="0"/>
              </a:defRPr>
            </a:lvl1pPr>
          </a:lstStyle>
          <a:p>
            <a:endParaRPr>
              <a:solidFill>
                <a:prstClr val="black">
                  <a:tint val="75000"/>
                </a:prstClr>
              </a:solidFill>
            </a:endParaRPr>
          </a:p>
        </p:txBody>
      </p:sp>
    </p:spTree>
    <p:extLst>
      <p:ext uri="{BB962C8B-B14F-4D97-AF65-F5344CB8AC3E}">
        <p14:creationId xmlns:p14="http://schemas.microsoft.com/office/powerpoint/2010/main" val="3718140891"/>
      </p:ext>
    </p:extLst>
  </p:cSld>
  <p:clrMapOvr>
    <a:masterClrMapping/>
  </p:clrMapOvr>
  <p:transition spd="slow">
    <p:wipe dir="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4_Title and contents">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57200" y="1277496"/>
            <a:ext cx="8229600" cy="4680000"/>
          </a:xfrm>
        </p:spPr>
        <p:txBody>
          <a:bodyPr>
            <a:spAutoFit/>
          </a:bodyPr>
          <a:lstStyle>
            <a:lvl1pPr>
              <a:lnSpc>
                <a:spcPct val="100000"/>
              </a:lnSpc>
              <a:spcBef>
                <a:spcPts val="1800"/>
              </a:spcBef>
              <a:defRPr baseline="0"/>
            </a:lvl1pPr>
            <a:lvl2pPr>
              <a:lnSpc>
                <a:spcPct val="100000"/>
              </a:lnSpc>
              <a:defRPr/>
            </a:lvl2pPr>
            <a:lvl3pPr>
              <a:lnSpc>
                <a:spcPct val="100000"/>
              </a:lnSpc>
              <a:defRPr/>
            </a:lvl3pPr>
            <a:lvl4pPr>
              <a:lnSpc>
                <a:spcPct val="100000"/>
              </a:lnSpc>
              <a:defRPr/>
            </a:lvl4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9" name="Title 8"/>
          <p:cNvSpPr>
            <a:spLocks noGrp="1"/>
          </p:cNvSpPr>
          <p:nvPr>
            <p:ph type="title"/>
          </p:nvPr>
        </p:nvSpPr>
        <p:spPr/>
        <p:txBody>
          <a:bodyPr/>
          <a:lstStyle/>
          <a:p>
            <a:r>
              <a:rPr lang="en-US" smtClean="0"/>
              <a:t>Click to edit Master title style</a:t>
            </a:r>
            <a:endParaRPr lang="it-IT"/>
          </a:p>
        </p:txBody>
      </p:sp>
      <p:sp>
        <p:nvSpPr>
          <p:cNvPr id="10" name="Date Placeholder 9"/>
          <p:cNvSpPr>
            <a:spLocks noGrp="1"/>
          </p:cNvSpPr>
          <p:nvPr>
            <p:ph type="dt" sz="half" idx="10"/>
          </p:nvPr>
        </p:nvSpPr>
        <p:spPr/>
        <p:txBody>
          <a:bodyPr/>
          <a:lstStyle/>
          <a:p>
            <a:endParaRPr>
              <a:solidFill>
                <a:prstClr val="black">
                  <a:tint val="75000"/>
                </a:prstClr>
              </a:solidFill>
            </a:endParaRPr>
          </a:p>
        </p:txBody>
      </p:sp>
      <p:sp>
        <p:nvSpPr>
          <p:cNvPr id="11" name="Slide Number Placeholder 10"/>
          <p:cNvSpPr>
            <a:spLocks noGrp="1"/>
          </p:cNvSpPr>
          <p:nvPr>
            <p:ph type="sldNum" sz="quarter" idx="11"/>
          </p:nvPr>
        </p:nvSpPr>
        <p:spPr/>
        <p:txBody>
          <a:bodyPr/>
          <a:lstStyle/>
          <a:p>
            <a:fld id="{5B31B9E4-8E4D-4C86-BFD7-412B282B373B}" type="slidenum">
              <a:rPr lang="fr-FR" smtClean="0">
                <a:solidFill>
                  <a:prstClr val="white"/>
                </a:solidFill>
              </a:rPr>
              <a:pPr/>
              <a:t>‹N°›</a:t>
            </a:fld>
            <a:endParaRPr lang="fr-FR">
              <a:solidFill>
                <a:prstClr val="white"/>
              </a:solidFill>
            </a:endParaRPr>
          </a:p>
        </p:txBody>
      </p:sp>
      <p:sp>
        <p:nvSpPr>
          <p:cNvPr id="12" name="Footer Placeholder 11"/>
          <p:cNvSpPr>
            <a:spLocks noGrp="1"/>
          </p:cNvSpPr>
          <p:nvPr>
            <p:ph type="ftr" sz="quarter" idx="12"/>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054278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808041" y="268101"/>
            <a:ext cx="6569039" cy="594784"/>
          </a:xfrm>
        </p:spPr>
        <p:txBody>
          <a:bodyPr/>
          <a:lstStyle/>
          <a:p>
            <a:r>
              <a:rPr lang="sv-SE" smtClean="0"/>
              <a:t>Click to edit Master title style</a:t>
            </a:r>
            <a:endParaRPr lang="en-US" dirty="0"/>
          </a:p>
        </p:txBody>
      </p:sp>
      <p:sp>
        <p:nvSpPr>
          <p:cNvPr id="3" name="Content Placeholder 2"/>
          <p:cNvSpPr>
            <a:spLocks noGrp="1"/>
          </p:cNvSpPr>
          <p:nvPr>
            <p:ph idx="1"/>
          </p:nvPr>
        </p:nvSpPr>
        <p:spPr>
          <a:xfrm>
            <a:off x="808038" y="1552221"/>
            <a:ext cx="8140700" cy="4433811"/>
          </a:xfrm>
        </p:spPr>
        <p:txBody>
          <a:bodyPr/>
          <a:lstStyle>
            <a:lvl1pPr>
              <a:defRPr>
                <a:solidFill>
                  <a:schemeClr val="tx1"/>
                </a:solidFill>
              </a:defRPr>
            </a:lvl1pPr>
            <a:lvl2pPr>
              <a:defRPr sz="2000">
                <a:solidFill>
                  <a:schemeClr val="tx1"/>
                </a:solidFill>
              </a:defRPr>
            </a:lvl2pPr>
            <a:lvl3pPr>
              <a:buClr>
                <a:schemeClr val="tx2"/>
              </a:buClr>
              <a:defRPr sz="1800">
                <a:solidFill>
                  <a:schemeClr val="tx1"/>
                </a:solidFill>
              </a:defRPr>
            </a:lvl3pPr>
            <a:lvl4pPr>
              <a:defRPr sz="1800">
                <a:solidFill>
                  <a:schemeClr val="tx1"/>
                </a:solidFill>
              </a:defRPr>
            </a:lvl4pPr>
            <a:lvl5pPr>
              <a:defRPr sz="1800">
                <a:solidFill>
                  <a:schemeClr val="tx1"/>
                </a:solidFill>
              </a:defRPr>
            </a:lvl5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4" name="Footer Placeholder 4"/>
          <p:cNvSpPr>
            <a:spLocks noGrp="1"/>
          </p:cNvSpPr>
          <p:nvPr>
            <p:ph type="ftr" sz="quarter" idx="10"/>
          </p:nvPr>
        </p:nvSpPr>
        <p:spPr/>
        <p:txBody>
          <a:bodyPr/>
          <a:lstStyle>
            <a:lvl1pPr>
              <a:defRPr/>
            </a:lvl1pPr>
          </a:lstStyle>
          <a:p>
            <a:pPr>
              <a:buClr>
                <a:srgbClr val="829E7E"/>
              </a:buClr>
            </a:pPr>
            <a:endParaRPr lang="en-US">
              <a:solidFill>
                <a:srgbClr val="000000">
                  <a:tint val="75000"/>
                </a:srgbClr>
              </a:solidFill>
            </a:endParaRPr>
          </a:p>
        </p:txBody>
      </p:sp>
      <p:sp>
        <p:nvSpPr>
          <p:cNvPr id="7" name="Slide Number Placeholder 10"/>
          <p:cNvSpPr>
            <a:spLocks noGrp="1"/>
          </p:cNvSpPr>
          <p:nvPr>
            <p:ph type="sldNum" sz="quarter" idx="11"/>
          </p:nvPr>
        </p:nvSpPr>
        <p:spPr>
          <a:xfrm>
            <a:off x="8617744" y="678629"/>
            <a:ext cx="544994" cy="198000"/>
          </a:xfrm>
        </p:spPr>
        <p:txBody>
          <a:bodyPr/>
          <a:lstStyle/>
          <a:p>
            <a:fld id="{5B31B9E4-8E4D-4C86-BFD7-412B282B373B}" type="slidenum">
              <a:rPr lang="fr-FR" smtClean="0">
                <a:solidFill>
                  <a:prstClr val="white"/>
                </a:solidFill>
              </a:rPr>
              <a:pPr/>
              <a:t>‹N°›</a:t>
            </a:fld>
            <a:endParaRPr lang="fr-FR">
              <a:solidFill>
                <a:prstClr val="white"/>
              </a:solidFill>
            </a:endParaRPr>
          </a:p>
        </p:txBody>
      </p:sp>
    </p:spTree>
    <p:extLst>
      <p:ext uri="{BB962C8B-B14F-4D97-AF65-F5344CB8AC3E}">
        <p14:creationId xmlns:p14="http://schemas.microsoft.com/office/powerpoint/2010/main" val="1264538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New Template_Program Agenda">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1" y="1546584"/>
            <a:ext cx="9143998" cy="3973688"/>
          </a:xfrm>
          <a:prstGeom prst="rect">
            <a:avLst/>
          </a:prstGeom>
          <a:gradFill flip="none" rotWithShape="1">
            <a:gsLst>
              <a:gs pos="0">
                <a:srgbClr val="B3B3B3"/>
              </a:gs>
              <a:gs pos="100000">
                <a:srgbClr val="F3F3F3"/>
              </a:gs>
            </a:gsLst>
            <a:lin ang="16200000" scaled="0"/>
            <a:tileRect/>
          </a:gradFill>
          <a:ln>
            <a:noFill/>
          </a:ln>
          <a:effectLst>
            <a:outerShdw blurRad="152400" dist="63500" dir="78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
          <p:cNvSpPr>
            <a:spLocks noGrp="1"/>
          </p:cNvSpPr>
          <p:nvPr userDrawn="1">
            <p:ph type="title"/>
          </p:nvPr>
        </p:nvSpPr>
        <p:spPr>
          <a:xfrm>
            <a:off x="804981" y="327385"/>
            <a:ext cx="7771752" cy="1015993"/>
          </a:xfrm>
        </p:spPr>
        <p:txBody>
          <a:bodyPr anchor="t" anchorCtr="0"/>
          <a:lstStyle>
            <a:lvl1pPr algn="l" defTabSz="914400" rtl="0" eaLnBrk="1" latinLnBrk="0" hangingPunct="1">
              <a:lnSpc>
                <a:spcPct val="90000"/>
              </a:lnSpc>
              <a:spcBef>
                <a:spcPct val="0"/>
              </a:spcBef>
              <a:buNone/>
              <a:defRPr lang="en-US" sz="2800" b="1" kern="1200" dirty="0">
                <a:ln w="0">
                  <a:noFill/>
                </a:ln>
                <a:solidFill>
                  <a:schemeClr val="tx1"/>
                </a:solidFill>
                <a:effectLst/>
                <a:latin typeface="Arial" pitchFamily="34" charset="0"/>
                <a:ea typeface="+mj-ea"/>
                <a:cs typeface="Arial" pitchFamily="34" charset="0"/>
              </a:defRPr>
            </a:lvl1pPr>
          </a:lstStyle>
          <a:p>
            <a:r>
              <a:rPr lang="en-US" smtClean="0"/>
              <a:t>Click to edit Master title style</a:t>
            </a:r>
            <a:endParaRPr lang="en-US" dirty="0"/>
          </a:p>
        </p:txBody>
      </p:sp>
      <p:sp>
        <p:nvSpPr>
          <p:cNvPr id="5" name="Text Placeholder 4"/>
          <p:cNvSpPr>
            <a:spLocks noGrp="1"/>
          </p:cNvSpPr>
          <p:nvPr userDrawn="1">
            <p:ph type="body" sz="quarter" idx="13"/>
          </p:nvPr>
        </p:nvSpPr>
        <p:spPr>
          <a:xfrm>
            <a:off x="804981" y="1817510"/>
            <a:ext cx="7771752" cy="3488268"/>
          </a:xfrm>
        </p:spPr>
        <p:txBody>
          <a:bodyPr lIns="0" tIns="0"/>
          <a:lstStyle>
            <a:lvl1pPr marL="342900" indent="-342900">
              <a:lnSpc>
                <a:spcPct val="120000"/>
              </a:lnSpc>
              <a:buSzPct val="90000"/>
              <a:buFont typeface="Wingdings" pitchFamily="2" charset="2"/>
              <a:buChar char="§"/>
              <a:defRPr sz="2400">
                <a:solidFill>
                  <a:schemeClr val="tx1"/>
                </a:solidFill>
              </a:defRPr>
            </a:lvl1pPr>
          </a:lstStyle>
          <a:p>
            <a:pPr lvl="0"/>
            <a:r>
              <a:rPr lang="en-US" smtClean="0"/>
              <a:t>Click to edit Master text styles</a:t>
            </a:r>
          </a:p>
        </p:txBody>
      </p:sp>
      <p:grpSp>
        <p:nvGrpSpPr>
          <p:cNvPr id="10" name="Group 9"/>
          <p:cNvGrpSpPr/>
          <p:nvPr userDrawn="1"/>
        </p:nvGrpSpPr>
        <p:grpSpPr>
          <a:xfrm>
            <a:off x="0" y="6172201"/>
            <a:ext cx="9144000" cy="224367"/>
            <a:chOff x="0" y="4629150"/>
            <a:chExt cx="9144000" cy="168275"/>
          </a:xfrm>
        </p:grpSpPr>
        <p:pic>
          <p:nvPicPr>
            <p:cNvPr id="11" name="Picture 25" descr="Red B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629150"/>
              <a:ext cx="9144000" cy="168275"/>
            </a:xfrm>
            <a:prstGeom prst="rect">
              <a:avLst/>
            </a:prstGeom>
            <a:solidFill>
              <a:schemeClr val="accent1"/>
            </a:solidFill>
            <a:ln>
              <a:noFill/>
            </a:ln>
            <a:extLst/>
          </p:spPr>
        </p:pic>
        <p:pic>
          <p:nvPicPr>
            <p:cNvPr id="12" name="Picture 20" descr="Oracle WHITE"/>
            <p:cNvPicPr>
              <a:picLocks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15479" y="4668926"/>
              <a:ext cx="704056" cy="88722"/>
            </a:xfrm>
            <a:prstGeom prst="rect">
              <a:avLst/>
            </a:prstGeom>
            <a:noFill/>
            <a:ln w="9525">
              <a:noFill/>
              <a:miter lim="800000"/>
              <a:headEnd/>
              <a:tailEnd/>
            </a:ln>
          </p:spPr>
        </p:pic>
      </p:grpSp>
      <p:sp>
        <p:nvSpPr>
          <p:cNvPr id="13" name="Rectangle 12"/>
          <p:cNvSpPr/>
          <p:nvPr userDrawn="1"/>
        </p:nvSpPr>
        <p:spPr>
          <a:xfrm>
            <a:off x="0" y="0"/>
            <a:ext cx="576072" cy="743712"/>
          </a:xfrm>
          <a:prstGeom prst="rect">
            <a:avLst/>
          </a:prstGeom>
          <a:gradFill flip="none" rotWithShape="1">
            <a:gsLst>
              <a:gs pos="20000">
                <a:srgbClr val="AA0000"/>
              </a:gs>
              <a:gs pos="90000">
                <a:srgbClr val="FF1414"/>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0214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0B5EEE-1F62-4682-BF0E-4206C5B826A6}" type="datetimeFigureOut">
              <a:rPr lang="en-US" smtClean="0"/>
              <a:t>6/19/2014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750B4-E4A9-41B5-AB09-E0D5120966BC}" type="slidenum">
              <a:rPr lang="en-US" smtClean="0"/>
              <a:t>‹N°›</a:t>
            </a:fld>
            <a:endParaRPr lang="en-US"/>
          </a:p>
        </p:txBody>
      </p:sp>
    </p:spTree>
    <p:extLst>
      <p:ext uri="{BB962C8B-B14F-4D97-AF65-F5344CB8AC3E}">
        <p14:creationId xmlns:p14="http://schemas.microsoft.com/office/powerpoint/2010/main" val="3759439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s">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US" noProof="0" smtClean="0"/>
              <a:t>Click to edit Master title style</a:t>
            </a:r>
            <a:endParaRPr lang="en-US" noProof="0"/>
          </a:p>
        </p:txBody>
      </p:sp>
      <p:sp>
        <p:nvSpPr>
          <p:cNvPr id="3" name="Espace réservé du contenu 2"/>
          <p:cNvSpPr>
            <a:spLocks noGrp="1"/>
          </p:cNvSpPr>
          <p:nvPr>
            <p:ph idx="1" hasCustomPrompt="1"/>
          </p:nvPr>
        </p:nvSpPr>
        <p:spPr>
          <a:xfrm>
            <a:off x="457200" y="1277496"/>
            <a:ext cx="8229600" cy="1238801"/>
          </a:xfrm>
        </p:spPr>
        <p:txBody>
          <a:bodyPr>
            <a:spAutoFit/>
          </a:bodyPr>
          <a:lstStyle>
            <a:lvl1pPr>
              <a:lnSpc>
                <a:spcPct val="100000"/>
              </a:lnSpc>
              <a:spcBef>
                <a:spcPts val="1800"/>
              </a:spcBef>
              <a:defRPr baseline="0"/>
            </a:lvl1pPr>
            <a:lvl2pPr>
              <a:lnSpc>
                <a:spcPct val="100000"/>
              </a:lnSpc>
              <a:buClr>
                <a:schemeClr val="accent4">
                  <a:lumMod val="90000"/>
                  <a:lumOff val="10000"/>
                </a:schemeClr>
              </a:buClr>
              <a:defRPr>
                <a:solidFill>
                  <a:schemeClr val="accent4">
                    <a:lumMod val="90000"/>
                    <a:lumOff val="10000"/>
                  </a:schemeClr>
                </a:solidFill>
              </a:defRPr>
            </a:lvl2pPr>
            <a:lvl3pPr>
              <a:lnSpc>
                <a:spcPct val="100000"/>
              </a:lnSpc>
              <a:defRPr>
                <a:solidFill>
                  <a:schemeClr val="accent3">
                    <a:lumMod val="50000"/>
                  </a:schemeClr>
                </a:solidFill>
              </a:defRPr>
            </a:lvl3pPr>
            <a:lvl4pPr>
              <a:lnSpc>
                <a:spcPct val="100000"/>
              </a:lnSpc>
              <a:defRPr>
                <a:solidFill>
                  <a:schemeClr val="accent3">
                    <a:lumMod val="75000"/>
                  </a:schemeClr>
                </a:solidFill>
              </a:defRPr>
            </a:lvl4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6" name="Espace réservé du numéro de diapositive 5"/>
          <p:cNvSpPr>
            <a:spLocks noGrp="1"/>
          </p:cNvSpPr>
          <p:nvPr>
            <p:ph type="sldNum" sz="quarter" idx="12"/>
          </p:nvPr>
        </p:nvSpPr>
        <p:spPr/>
        <p:txBody>
          <a:bodyPr/>
          <a:lstStyle>
            <a:lvl1pPr>
              <a:defRPr b="0"/>
            </a:lvl1pPr>
          </a:lstStyle>
          <a:p>
            <a:fld id="{5B31B9E4-8E4D-4C86-BFD7-412B282B373B}" type="slidenum">
              <a:rPr lang="fr-FR" smtClean="0"/>
              <a:pPr/>
              <a:t>‹N°›</a:t>
            </a:fld>
            <a:endParaRPr lang="fr-FR" dirty="0"/>
          </a:p>
        </p:txBody>
      </p:sp>
      <p:sp>
        <p:nvSpPr>
          <p:cNvPr id="9" name="Espace réservé du pied de page 4"/>
          <p:cNvSpPr>
            <a:spLocks noGrp="1"/>
          </p:cNvSpPr>
          <p:nvPr>
            <p:ph type="ftr" sz="quarter" idx="3"/>
          </p:nvPr>
        </p:nvSpPr>
        <p:spPr>
          <a:xfrm>
            <a:off x="1066800" y="6546249"/>
            <a:ext cx="3414585" cy="123111"/>
          </a:xfrm>
          <a:prstGeom prst="rect">
            <a:avLst/>
          </a:prstGeom>
        </p:spPr>
        <p:txBody>
          <a:bodyPr vert="horz" wrap="square" lIns="0" tIns="0" rIns="0" bIns="0" rtlCol="0" anchor="ctr">
            <a:spAutoFit/>
          </a:bodyPr>
          <a:lstStyle>
            <a:lvl1pPr algn="r">
              <a:defRPr sz="800">
                <a:solidFill>
                  <a:schemeClr val="tx1">
                    <a:tint val="75000"/>
                  </a:schemeClr>
                </a:solidFill>
                <a:latin typeface="Arial" pitchFamily="34" charset="0"/>
                <a:cs typeface="Arial" pitchFamily="34" charset="0"/>
              </a:defRPr>
            </a:lvl1pPr>
          </a:lstStyle>
          <a:p>
            <a:endParaRPr lang="en-US" noProof="0"/>
          </a:p>
        </p:txBody>
      </p:sp>
      <p:sp>
        <p:nvSpPr>
          <p:cNvPr id="10" name="Espace réservé de la date 3"/>
          <p:cNvSpPr>
            <a:spLocks noGrp="1"/>
          </p:cNvSpPr>
          <p:nvPr>
            <p:ph type="dt" sz="half" idx="2"/>
          </p:nvPr>
        </p:nvSpPr>
        <p:spPr>
          <a:xfrm>
            <a:off x="4595192" y="6546249"/>
            <a:ext cx="519373" cy="123111"/>
          </a:xfrm>
          <a:prstGeom prst="rect">
            <a:avLst/>
          </a:prstGeom>
        </p:spPr>
        <p:txBody>
          <a:bodyPr vert="horz" wrap="none" lIns="0" tIns="0" rIns="0" bIns="0" rtlCol="0" anchor="ctr">
            <a:spAutoFit/>
          </a:bodyPr>
          <a:lstStyle>
            <a:lvl1pPr algn="l">
              <a:defRPr lang="fr-FR" sz="800" smtClean="0">
                <a:solidFill>
                  <a:schemeClr val="tx1">
                    <a:tint val="75000"/>
                  </a:schemeClr>
                </a:solidFill>
                <a:latin typeface="Arial" pitchFamily="34" charset="0"/>
                <a:cs typeface="Arial" pitchFamily="34" charset="0"/>
              </a:defRPr>
            </a:lvl1pPr>
          </a:lstStyle>
          <a:p>
            <a:endParaRPr lang="fr-FR"/>
          </a:p>
        </p:txBody>
      </p:sp>
    </p:spTree>
    <p:extLst>
      <p:ext uri="{BB962C8B-B14F-4D97-AF65-F5344CB8AC3E}">
        <p14:creationId xmlns:p14="http://schemas.microsoft.com/office/powerpoint/2010/main" val="2578274968"/>
      </p:ext>
    </p:extLst>
  </p:cSld>
  <p:clrMapOvr>
    <a:masterClrMapping/>
  </p:clrMapOvr>
  <p:transition spd="slow">
    <p:wipe dir="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0B5EEE-1F62-4682-BF0E-4206C5B826A6}" type="datetimeFigureOut">
              <a:rPr lang="en-US" smtClean="0"/>
              <a:t>6/19/2014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750B4-E4A9-41B5-AB09-E0D5120966BC}" type="slidenum">
              <a:rPr lang="en-US" smtClean="0"/>
              <a:t>‹N°›</a:t>
            </a:fld>
            <a:endParaRPr lang="en-US"/>
          </a:p>
        </p:txBody>
      </p:sp>
    </p:spTree>
    <p:extLst>
      <p:ext uri="{BB962C8B-B14F-4D97-AF65-F5344CB8AC3E}">
        <p14:creationId xmlns:p14="http://schemas.microsoft.com/office/powerpoint/2010/main" val="1518559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0B5EEE-1F62-4682-BF0E-4206C5B826A6}" type="datetimeFigureOut">
              <a:rPr lang="en-US" smtClean="0"/>
              <a:t>6/19/2014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750B4-E4A9-41B5-AB09-E0D5120966BC}" type="slidenum">
              <a:rPr lang="en-US" smtClean="0"/>
              <a:t>‹N°›</a:t>
            </a:fld>
            <a:endParaRPr lang="en-US"/>
          </a:p>
        </p:txBody>
      </p:sp>
    </p:spTree>
    <p:extLst>
      <p:ext uri="{BB962C8B-B14F-4D97-AF65-F5344CB8AC3E}">
        <p14:creationId xmlns:p14="http://schemas.microsoft.com/office/powerpoint/2010/main" val="3156539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0B5EEE-1F62-4682-BF0E-4206C5B826A6}" type="datetimeFigureOut">
              <a:rPr lang="en-US" smtClean="0"/>
              <a:t>6/19/2014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B750B4-E4A9-41B5-AB09-E0D5120966BC}" type="slidenum">
              <a:rPr lang="en-US" smtClean="0"/>
              <a:t>‹N°›</a:t>
            </a:fld>
            <a:endParaRPr lang="en-US"/>
          </a:p>
        </p:txBody>
      </p:sp>
    </p:spTree>
    <p:extLst>
      <p:ext uri="{BB962C8B-B14F-4D97-AF65-F5344CB8AC3E}">
        <p14:creationId xmlns:p14="http://schemas.microsoft.com/office/powerpoint/2010/main" val="12690788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0B5EEE-1F62-4682-BF0E-4206C5B826A6}" type="datetimeFigureOut">
              <a:rPr lang="en-US" smtClean="0"/>
              <a:t>6/19/2014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B750B4-E4A9-41B5-AB09-E0D5120966BC}" type="slidenum">
              <a:rPr lang="en-US" smtClean="0"/>
              <a:t>‹N°›</a:t>
            </a:fld>
            <a:endParaRPr lang="en-US"/>
          </a:p>
        </p:txBody>
      </p:sp>
    </p:spTree>
    <p:extLst>
      <p:ext uri="{BB962C8B-B14F-4D97-AF65-F5344CB8AC3E}">
        <p14:creationId xmlns:p14="http://schemas.microsoft.com/office/powerpoint/2010/main" val="17350160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0B5EEE-1F62-4682-BF0E-4206C5B826A6}" type="datetimeFigureOut">
              <a:rPr lang="en-US" smtClean="0"/>
              <a:t>6/19/2014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B750B4-E4A9-41B5-AB09-E0D5120966BC}" type="slidenum">
              <a:rPr lang="en-US" smtClean="0"/>
              <a:t>‹N°›</a:t>
            </a:fld>
            <a:endParaRPr lang="en-US"/>
          </a:p>
        </p:txBody>
      </p:sp>
    </p:spTree>
    <p:extLst>
      <p:ext uri="{BB962C8B-B14F-4D97-AF65-F5344CB8AC3E}">
        <p14:creationId xmlns:p14="http://schemas.microsoft.com/office/powerpoint/2010/main" val="41386043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0B5EEE-1F62-4682-BF0E-4206C5B826A6}" type="datetimeFigureOut">
              <a:rPr lang="en-US" smtClean="0"/>
              <a:t>6/19/2014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B750B4-E4A9-41B5-AB09-E0D5120966BC}" type="slidenum">
              <a:rPr lang="en-US" smtClean="0"/>
              <a:t>‹N°›</a:t>
            </a:fld>
            <a:endParaRPr lang="en-US"/>
          </a:p>
        </p:txBody>
      </p:sp>
    </p:spTree>
    <p:extLst>
      <p:ext uri="{BB962C8B-B14F-4D97-AF65-F5344CB8AC3E}">
        <p14:creationId xmlns:p14="http://schemas.microsoft.com/office/powerpoint/2010/main" val="4647862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0B5EEE-1F62-4682-BF0E-4206C5B826A6}" type="datetimeFigureOut">
              <a:rPr lang="en-US" smtClean="0"/>
              <a:t>6/19/2014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B750B4-E4A9-41B5-AB09-E0D5120966BC}" type="slidenum">
              <a:rPr lang="en-US" smtClean="0"/>
              <a:t>‹N°›</a:t>
            </a:fld>
            <a:endParaRPr lang="en-US"/>
          </a:p>
        </p:txBody>
      </p:sp>
    </p:spTree>
    <p:extLst>
      <p:ext uri="{BB962C8B-B14F-4D97-AF65-F5344CB8AC3E}">
        <p14:creationId xmlns:p14="http://schemas.microsoft.com/office/powerpoint/2010/main" val="4124278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0B5EEE-1F62-4682-BF0E-4206C5B826A6}" type="datetimeFigureOut">
              <a:rPr lang="en-US" smtClean="0"/>
              <a:t>6/19/2014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B750B4-E4A9-41B5-AB09-E0D5120966BC}" type="slidenum">
              <a:rPr lang="en-US" smtClean="0"/>
              <a:t>‹N°›</a:t>
            </a:fld>
            <a:endParaRPr lang="en-US"/>
          </a:p>
        </p:txBody>
      </p:sp>
    </p:spTree>
    <p:extLst>
      <p:ext uri="{BB962C8B-B14F-4D97-AF65-F5344CB8AC3E}">
        <p14:creationId xmlns:p14="http://schemas.microsoft.com/office/powerpoint/2010/main" val="3253394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0B5EEE-1F62-4682-BF0E-4206C5B826A6}" type="datetimeFigureOut">
              <a:rPr lang="en-US" smtClean="0"/>
              <a:t>6/19/2014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750B4-E4A9-41B5-AB09-E0D5120966BC}" type="slidenum">
              <a:rPr lang="en-US" smtClean="0"/>
              <a:t>‹N°›</a:t>
            </a:fld>
            <a:endParaRPr lang="en-US"/>
          </a:p>
        </p:txBody>
      </p:sp>
    </p:spTree>
    <p:extLst>
      <p:ext uri="{BB962C8B-B14F-4D97-AF65-F5344CB8AC3E}">
        <p14:creationId xmlns:p14="http://schemas.microsoft.com/office/powerpoint/2010/main" val="1904648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0B5EEE-1F62-4682-BF0E-4206C5B826A6}" type="datetimeFigureOut">
              <a:rPr lang="en-US" smtClean="0"/>
              <a:t>6/19/2014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750B4-E4A9-41B5-AB09-E0D5120966BC}" type="slidenum">
              <a:rPr lang="en-US" smtClean="0"/>
              <a:t>‹N°›</a:t>
            </a:fld>
            <a:endParaRPr lang="en-US"/>
          </a:p>
        </p:txBody>
      </p:sp>
    </p:spTree>
    <p:extLst>
      <p:ext uri="{BB962C8B-B14F-4D97-AF65-F5344CB8AC3E}">
        <p14:creationId xmlns:p14="http://schemas.microsoft.com/office/powerpoint/2010/main" val="2011347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1168"/>
            <a:ext cx="8075240" cy="797768"/>
          </a:xfrm>
        </p:spPr>
        <p:txBody>
          <a:bodyPr anchor="b"/>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p>
            <a:fld id="{5B31B9E4-8E4D-4C86-BFD7-412B282B373B}" type="slidenum">
              <a:rPr lang="fr-FR" smtClean="0"/>
              <a:pPr/>
              <a:t>‹N°›</a:t>
            </a:fld>
            <a:endParaRPr lang="fr-FR"/>
          </a:p>
        </p:txBody>
      </p:sp>
      <p:sp>
        <p:nvSpPr>
          <p:cNvPr id="4" name="Footer Placeholder 3"/>
          <p:cNvSpPr>
            <a:spLocks noGrp="1"/>
          </p:cNvSpPr>
          <p:nvPr>
            <p:ph type="ftr" sz="quarter" idx="11"/>
          </p:nvPr>
        </p:nvSpPr>
        <p:spPr/>
        <p:txBody>
          <a:bodyPr/>
          <a:lstStyle/>
          <a:p>
            <a:endParaRPr lang="en-US" noProof="0"/>
          </a:p>
        </p:txBody>
      </p:sp>
      <p:sp>
        <p:nvSpPr>
          <p:cNvPr id="5" name="Date Placeholder 4"/>
          <p:cNvSpPr>
            <a:spLocks noGrp="1"/>
          </p:cNvSpPr>
          <p:nvPr>
            <p:ph type="dt" sz="half" idx="12"/>
          </p:nvPr>
        </p:nvSpPr>
        <p:spPr/>
        <p:txBody>
          <a:bodyPr/>
          <a:lstStyle/>
          <a:p>
            <a:endParaRPr lang="fr-FR"/>
          </a:p>
        </p:txBody>
      </p:sp>
      <p:sp>
        <p:nvSpPr>
          <p:cNvPr id="10" name="Espace réservé du contenu 2"/>
          <p:cNvSpPr>
            <a:spLocks noGrp="1"/>
          </p:cNvSpPr>
          <p:nvPr>
            <p:ph idx="1" hasCustomPrompt="1"/>
          </p:nvPr>
        </p:nvSpPr>
        <p:spPr>
          <a:xfrm>
            <a:off x="457200" y="1351999"/>
            <a:ext cx="8229600" cy="1238801"/>
          </a:xfrm>
        </p:spPr>
        <p:txBody>
          <a:bodyPr>
            <a:spAutoFit/>
          </a:bodyPr>
          <a:lstStyle>
            <a:lvl1pPr>
              <a:lnSpc>
                <a:spcPct val="100000"/>
              </a:lnSpc>
              <a:spcBef>
                <a:spcPts val="1800"/>
              </a:spcBef>
              <a:defRPr baseline="0"/>
            </a:lvl1pPr>
            <a:lvl2pPr>
              <a:lnSpc>
                <a:spcPct val="100000"/>
              </a:lnSpc>
              <a:defRPr/>
            </a:lvl2pPr>
            <a:lvl3pPr>
              <a:lnSpc>
                <a:spcPct val="100000"/>
              </a:lnSpc>
              <a:defRPr/>
            </a:lvl3pPr>
            <a:lvl4pPr>
              <a:lnSpc>
                <a:spcPct val="100000"/>
              </a:lnSpc>
              <a:defRPr>
                <a:solidFill>
                  <a:srgbClr val="646464"/>
                </a:solidFill>
              </a:defRPr>
            </a:lvl4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12" name="Content Placeholder 11"/>
          <p:cNvSpPr>
            <a:spLocks noGrp="1"/>
          </p:cNvSpPr>
          <p:nvPr>
            <p:ph sz="quarter" idx="13" hasCustomPrompt="1"/>
          </p:nvPr>
        </p:nvSpPr>
        <p:spPr>
          <a:xfrm>
            <a:off x="457200" y="990600"/>
            <a:ext cx="8077200" cy="304800"/>
          </a:xfrm>
        </p:spPr>
        <p:txBody>
          <a:bodyPr>
            <a:noAutofit/>
          </a:bodyPr>
          <a:lstStyle>
            <a:lvl1pPr marL="0" indent="0" algn="r">
              <a:buNone/>
              <a:defRPr sz="2000"/>
            </a:lvl1pPr>
          </a:lstStyle>
          <a:p>
            <a:pPr lvl="0"/>
            <a:r>
              <a:rPr lang="en-US" dirty="0" smtClean="0"/>
              <a:t>Click to edit Master subtitle</a:t>
            </a:r>
            <a:endParaRPr lang="en-US" dirty="0"/>
          </a:p>
        </p:txBody>
      </p:sp>
    </p:spTree>
    <p:extLst>
      <p:ext uri="{BB962C8B-B14F-4D97-AF65-F5344CB8AC3E}">
        <p14:creationId xmlns:p14="http://schemas.microsoft.com/office/powerpoint/2010/main" val="23754807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A46665-5B21-49E2-9E1C-092B72AB59C3}" type="datetimeFigureOut">
              <a:rPr lang="en-US" smtClean="0"/>
              <a:t>6/19/2014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F1388B-71B3-4954-B6B9-77BC878E0DBC}" type="slidenum">
              <a:rPr lang="en-US" smtClean="0"/>
              <a:t>‹N°›</a:t>
            </a:fld>
            <a:endParaRPr lang="en-US"/>
          </a:p>
        </p:txBody>
      </p:sp>
    </p:spTree>
    <p:extLst>
      <p:ext uri="{BB962C8B-B14F-4D97-AF65-F5344CB8AC3E}">
        <p14:creationId xmlns:p14="http://schemas.microsoft.com/office/powerpoint/2010/main" val="27343405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A46665-5B21-49E2-9E1C-092B72AB59C3}" type="datetimeFigureOut">
              <a:rPr lang="en-US" smtClean="0"/>
              <a:t>6/19/2014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F1388B-71B3-4954-B6B9-77BC878E0DBC}" type="slidenum">
              <a:rPr lang="en-US" smtClean="0"/>
              <a:t>‹N°›</a:t>
            </a:fld>
            <a:endParaRPr lang="en-US"/>
          </a:p>
        </p:txBody>
      </p:sp>
    </p:spTree>
    <p:extLst>
      <p:ext uri="{BB962C8B-B14F-4D97-AF65-F5344CB8AC3E}">
        <p14:creationId xmlns:p14="http://schemas.microsoft.com/office/powerpoint/2010/main" val="41772862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A46665-5B21-49E2-9E1C-092B72AB59C3}" type="datetimeFigureOut">
              <a:rPr lang="en-US" smtClean="0"/>
              <a:t>6/19/2014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F1388B-71B3-4954-B6B9-77BC878E0DBC}" type="slidenum">
              <a:rPr lang="en-US" smtClean="0"/>
              <a:t>‹N°›</a:t>
            </a:fld>
            <a:endParaRPr lang="en-US"/>
          </a:p>
        </p:txBody>
      </p:sp>
    </p:spTree>
    <p:extLst>
      <p:ext uri="{BB962C8B-B14F-4D97-AF65-F5344CB8AC3E}">
        <p14:creationId xmlns:p14="http://schemas.microsoft.com/office/powerpoint/2010/main" val="2663610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A46665-5B21-49E2-9E1C-092B72AB59C3}" type="datetimeFigureOut">
              <a:rPr lang="en-US" smtClean="0"/>
              <a:t>6/19/2014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F1388B-71B3-4954-B6B9-77BC878E0DBC}" type="slidenum">
              <a:rPr lang="en-US" smtClean="0"/>
              <a:t>‹N°›</a:t>
            </a:fld>
            <a:endParaRPr lang="en-US"/>
          </a:p>
        </p:txBody>
      </p:sp>
    </p:spTree>
    <p:extLst>
      <p:ext uri="{BB962C8B-B14F-4D97-AF65-F5344CB8AC3E}">
        <p14:creationId xmlns:p14="http://schemas.microsoft.com/office/powerpoint/2010/main" val="41610479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A46665-5B21-49E2-9E1C-092B72AB59C3}" type="datetimeFigureOut">
              <a:rPr lang="en-US" smtClean="0"/>
              <a:t>6/19/2014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F1388B-71B3-4954-B6B9-77BC878E0DBC}" type="slidenum">
              <a:rPr lang="en-US" smtClean="0"/>
              <a:t>‹N°›</a:t>
            </a:fld>
            <a:endParaRPr lang="en-US"/>
          </a:p>
        </p:txBody>
      </p:sp>
    </p:spTree>
    <p:extLst>
      <p:ext uri="{BB962C8B-B14F-4D97-AF65-F5344CB8AC3E}">
        <p14:creationId xmlns:p14="http://schemas.microsoft.com/office/powerpoint/2010/main" val="41893226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A46665-5B21-49E2-9E1C-092B72AB59C3}" type="datetimeFigureOut">
              <a:rPr lang="en-US" smtClean="0"/>
              <a:t>6/19/2014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F1388B-71B3-4954-B6B9-77BC878E0DBC}" type="slidenum">
              <a:rPr lang="en-US" smtClean="0"/>
              <a:t>‹N°›</a:t>
            </a:fld>
            <a:endParaRPr lang="en-US"/>
          </a:p>
        </p:txBody>
      </p:sp>
    </p:spTree>
    <p:extLst>
      <p:ext uri="{BB962C8B-B14F-4D97-AF65-F5344CB8AC3E}">
        <p14:creationId xmlns:p14="http://schemas.microsoft.com/office/powerpoint/2010/main" val="8520746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A46665-5B21-49E2-9E1C-092B72AB59C3}" type="datetimeFigureOut">
              <a:rPr lang="en-US" smtClean="0"/>
              <a:t>6/19/2014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F1388B-71B3-4954-B6B9-77BC878E0DBC}" type="slidenum">
              <a:rPr lang="en-US" smtClean="0"/>
              <a:t>‹N°›</a:t>
            </a:fld>
            <a:endParaRPr lang="en-US"/>
          </a:p>
        </p:txBody>
      </p:sp>
    </p:spTree>
    <p:extLst>
      <p:ext uri="{BB962C8B-B14F-4D97-AF65-F5344CB8AC3E}">
        <p14:creationId xmlns:p14="http://schemas.microsoft.com/office/powerpoint/2010/main" val="21273226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A46665-5B21-49E2-9E1C-092B72AB59C3}" type="datetimeFigureOut">
              <a:rPr lang="en-US" smtClean="0"/>
              <a:t>6/19/2014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F1388B-71B3-4954-B6B9-77BC878E0DBC}" type="slidenum">
              <a:rPr lang="en-US" smtClean="0"/>
              <a:t>‹N°›</a:t>
            </a:fld>
            <a:endParaRPr lang="en-US"/>
          </a:p>
        </p:txBody>
      </p:sp>
    </p:spTree>
    <p:extLst>
      <p:ext uri="{BB962C8B-B14F-4D97-AF65-F5344CB8AC3E}">
        <p14:creationId xmlns:p14="http://schemas.microsoft.com/office/powerpoint/2010/main" val="40629473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A46665-5B21-49E2-9E1C-092B72AB59C3}" type="datetimeFigureOut">
              <a:rPr lang="en-US" smtClean="0"/>
              <a:t>6/19/2014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F1388B-71B3-4954-B6B9-77BC878E0DBC}" type="slidenum">
              <a:rPr lang="en-US" smtClean="0"/>
              <a:t>‹N°›</a:t>
            </a:fld>
            <a:endParaRPr lang="en-US"/>
          </a:p>
        </p:txBody>
      </p:sp>
    </p:spTree>
    <p:extLst>
      <p:ext uri="{BB962C8B-B14F-4D97-AF65-F5344CB8AC3E}">
        <p14:creationId xmlns:p14="http://schemas.microsoft.com/office/powerpoint/2010/main" val="3094449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A46665-5B21-49E2-9E1C-092B72AB59C3}" type="datetimeFigureOut">
              <a:rPr lang="en-US" smtClean="0"/>
              <a:t>6/19/2014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F1388B-71B3-4954-B6B9-77BC878E0DBC}" type="slidenum">
              <a:rPr lang="en-US" smtClean="0"/>
              <a:t>‹N°›</a:t>
            </a:fld>
            <a:endParaRPr lang="en-US"/>
          </a:p>
        </p:txBody>
      </p:sp>
    </p:spTree>
    <p:extLst>
      <p:ext uri="{BB962C8B-B14F-4D97-AF65-F5344CB8AC3E}">
        <p14:creationId xmlns:p14="http://schemas.microsoft.com/office/powerpoint/2010/main" val="790743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Section title">
    <p:spTree>
      <p:nvGrpSpPr>
        <p:cNvPr id="1" name=""/>
        <p:cNvGrpSpPr/>
        <p:nvPr/>
      </p:nvGrpSpPr>
      <p:grpSpPr>
        <a:xfrm>
          <a:off x="0" y="0"/>
          <a:ext cx="0" cy="0"/>
          <a:chOff x="0" y="0"/>
          <a:chExt cx="0" cy="0"/>
        </a:xfrm>
      </p:grpSpPr>
      <p:pic>
        <p:nvPicPr>
          <p:cNvPr id="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328" r="11042"/>
          <a:stretch/>
        </p:blipFill>
        <p:spPr bwMode="auto">
          <a:xfrm>
            <a:off x="0" y="228600"/>
            <a:ext cx="9143999" cy="390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hasCustomPrompt="1"/>
          </p:nvPr>
        </p:nvSpPr>
        <p:spPr>
          <a:xfrm>
            <a:off x="585056" y="4281115"/>
            <a:ext cx="7772400" cy="1362075"/>
          </a:xfrm>
        </p:spPr>
        <p:txBody>
          <a:bodyPr anchor="t">
            <a:normAutofit/>
          </a:bodyPr>
          <a:lstStyle>
            <a:lvl1pPr algn="l">
              <a:defRPr sz="4000" b="0" cap="none"/>
            </a:lvl1pPr>
          </a:lstStyle>
          <a:p>
            <a:r>
              <a:rPr lang="en-US" noProof="0" smtClean="0"/>
              <a:t>Click to edit Master title style</a:t>
            </a:r>
            <a:endParaRPr lang="en-US" noProof="0"/>
          </a:p>
        </p:txBody>
      </p:sp>
      <p:sp>
        <p:nvSpPr>
          <p:cNvPr id="8" name="Espace réservé du pied de page 4"/>
          <p:cNvSpPr>
            <a:spLocks noGrp="1"/>
          </p:cNvSpPr>
          <p:nvPr>
            <p:ph type="ftr" sz="quarter" idx="3"/>
          </p:nvPr>
        </p:nvSpPr>
        <p:spPr>
          <a:xfrm>
            <a:off x="1066800" y="6546249"/>
            <a:ext cx="3414585" cy="123111"/>
          </a:xfrm>
          <a:prstGeom prst="rect">
            <a:avLst/>
          </a:prstGeom>
        </p:spPr>
        <p:txBody>
          <a:bodyPr vert="horz" wrap="square" lIns="0" tIns="0" rIns="0" bIns="0" rtlCol="0" anchor="ctr">
            <a:spAutoFit/>
          </a:bodyPr>
          <a:lstStyle>
            <a:lvl1pPr algn="r">
              <a:defRPr sz="800">
                <a:solidFill>
                  <a:schemeClr val="tx1">
                    <a:tint val="75000"/>
                  </a:schemeClr>
                </a:solidFill>
                <a:latin typeface="Arial" pitchFamily="34" charset="0"/>
                <a:cs typeface="Arial" pitchFamily="34" charset="0"/>
              </a:defRPr>
            </a:lvl1pPr>
          </a:lstStyle>
          <a:p>
            <a:endParaRPr lang="en-US" noProof="0"/>
          </a:p>
        </p:txBody>
      </p:sp>
      <p:sp>
        <p:nvSpPr>
          <p:cNvPr id="9" name="Espace réservé de la date 3"/>
          <p:cNvSpPr>
            <a:spLocks noGrp="1"/>
          </p:cNvSpPr>
          <p:nvPr>
            <p:ph type="dt" sz="half" idx="2"/>
          </p:nvPr>
        </p:nvSpPr>
        <p:spPr>
          <a:xfrm>
            <a:off x="4595192" y="6546249"/>
            <a:ext cx="519373" cy="123111"/>
          </a:xfrm>
          <a:prstGeom prst="rect">
            <a:avLst/>
          </a:prstGeom>
        </p:spPr>
        <p:txBody>
          <a:bodyPr vert="horz" wrap="none" lIns="0" tIns="0" rIns="0" bIns="0" rtlCol="0" anchor="ctr">
            <a:spAutoFit/>
          </a:bodyPr>
          <a:lstStyle>
            <a:lvl1pPr algn="l">
              <a:defRPr lang="fr-FR" sz="800" smtClean="0">
                <a:solidFill>
                  <a:schemeClr val="tx1">
                    <a:tint val="75000"/>
                  </a:schemeClr>
                </a:solidFill>
                <a:latin typeface="Arial" pitchFamily="34" charset="0"/>
                <a:cs typeface="Arial" pitchFamily="34" charset="0"/>
              </a:defRPr>
            </a:lvl1pPr>
          </a:lstStyle>
          <a:p>
            <a:endParaRPr lang="fr-FR"/>
          </a:p>
        </p:txBody>
      </p:sp>
    </p:spTree>
    <p:extLst>
      <p:ext uri="{BB962C8B-B14F-4D97-AF65-F5344CB8AC3E}">
        <p14:creationId xmlns:p14="http://schemas.microsoft.com/office/powerpoint/2010/main" val="29159075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A46665-5B21-49E2-9E1C-092B72AB59C3}" type="datetimeFigureOut">
              <a:rPr lang="en-US" smtClean="0"/>
              <a:t>6/19/2014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F1388B-71B3-4954-B6B9-77BC878E0DBC}" type="slidenum">
              <a:rPr lang="en-US" smtClean="0"/>
              <a:t>‹N°›</a:t>
            </a:fld>
            <a:endParaRPr lang="en-US"/>
          </a:p>
        </p:txBody>
      </p:sp>
    </p:spTree>
    <p:extLst>
      <p:ext uri="{BB962C8B-B14F-4D97-AF65-F5344CB8AC3E}">
        <p14:creationId xmlns:p14="http://schemas.microsoft.com/office/powerpoint/2010/main" val="22427324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A46665-5B21-49E2-9E1C-092B72AB59C3}" type="datetimeFigureOut">
              <a:rPr lang="en-US" smtClean="0"/>
              <a:t>6/19/2014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F1388B-71B3-4954-B6B9-77BC878E0DBC}" type="slidenum">
              <a:rPr lang="en-US" smtClean="0"/>
              <a:t>‹N°›</a:t>
            </a:fld>
            <a:endParaRPr lang="en-US"/>
          </a:p>
        </p:txBody>
      </p:sp>
    </p:spTree>
    <p:extLst>
      <p:ext uri="{BB962C8B-B14F-4D97-AF65-F5344CB8AC3E}">
        <p14:creationId xmlns:p14="http://schemas.microsoft.com/office/powerpoint/2010/main" val="6237848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A4FD24-91F7-4485-9F1C-87CBB6225A75}" type="datetimeFigureOut">
              <a:rPr lang="en-US" smtClean="0"/>
              <a:t>6/19/2014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B2BADA-BDC7-4A8D-ADE9-8DEB29119C86}" type="slidenum">
              <a:rPr lang="en-US" smtClean="0"/>
              <a:t>‹N°›</a:t>
            </a:fld>
            <a:endParaRPr lang="en-US"/>
          </a:p>
        </p:txBody>
      </p:sp>
    </p:spTree>
    <p:extLst>
      <p:ext uri="{BB962C8B-B14F-4D97-AF65-F5344CB8AC3E}">
        <p14:creationId xmlns:p14="http://schemas.microsoft.com/office/powerpoint/2010/main" val="36685804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A4FD24-91F7-4485-9F1C-87CBB6225A75}" type="datetimeFigureOut">
              <a:rPr lang="en-US" smtClean="0"/>
              <a:t>6/19/2014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B2BADA-BDC7-4A8D-ADE9-8DEB29119C86}" type="slidenum">
              <a:rPr lang="en-US" smtClean="0"/>
              <a:t>‹N°›</a:t>
            </a:fld>
            <a:endParaRPr lang="en-US"/>
          </a:p>
        </p:txBody>
      </p:sp>
    </p:spTree>
    <p:extLst>
      <p:ext uri="{BB962C8B-B14F-4D97-AF65-F5344CB8AC3E}">
        <p14:creationId xmlns:p14="http://schemas.microsoft.com/office/powerpoint/2010/main" val="39979307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A4FD24-91F7-4485-9F1C-87CBB6225A75}" type="datetimeFigureOut">
              <a:rPr lang="en-US" smtClean="0"/>
              <a:t>6/19/2014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B2BADA-BDC7-4A8D-ADE9-8DEB29119C86}" type="slidenum">
              <a:rPr lang="en-US" smtClean="0"/>
              <a:t>‹N°›</a:t>
            </a:fld>
            <a:endParaRPr lang="en-US"/>
          </a:p>
        </p:txBody>
      </p:sp>
    </p:spTree>
    <p:extLst>
      <p:ext uri="{BB962C8B-B14F-4D97-AF65-F5344CB8AC3E}">
        <p14:creationId xmlns:p14="http://schemas.microsoft.com/office/powerpoint/2010/main" val="3906174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EA4FD24-91F7-4485-9F1C-87CBB6225A75}" type="datetimeFigureOut">
              <a:rPr lang="en-US" smtClean="0"/>
              <a:t>6/19/2014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B2BADA-BDC7-4A8D-ADE9-8DEB29119C86}" type="slidenum">
              <a:rPr lang="en-US" smtClean="0"/>
              <a:t>‹N°›</a:t>
            </a:fld>
            <a:endParaRPr lang="en-US"/>
          </a:p>
        </p:txBody>
      </p:sp>
    </p:spTree>
    <p:extLst>
      <p:ext uri="{BB962C8B-B14F-4D97-AF65-F5344CB8AC3E}">
        <p14:creationId xmlns:p14="http://schemas.microsoft.com/office/powerpoint/2010/main" val="18622870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EA4FD24-91F7-4485-9F1C-87CBB6225A75}" type="datetimeFigureOut">
              <a:rPr lang="en-US" smtClean="0"/>
              <a:t>6/19/2014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B2BADA-BDC7-4A8D-ADE9-8DEB29119C86}" type="slidenum">
              <a:rPr lang="en-US" smtClean="0"/>
              <a:t>‹N°›</a:t>
            </a:fld>
            <a:endParaRPr lang="en-US"/>
          </a:p>
        </p:txBody>
      </p:sp>
    </p:spTree>
    <p:extLst>
      <p:ext uri="{BB962C8B-B14F-4D97-AF65-F5344CB8AC3E}">
        <p14:creationId xmlns:p14="http://schemas.microsoft.com/office/powerpoint/2010/main" val="34612114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A4FD24-91F7-4485-9F1C-87CBB6225A75}" type="datetimeFigureOut">
              <a:rPr lang="en-US" smtClean="0"/>
              <a:t>6/19/2014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B2BADA-BDC7-4A8D-ADE9-8DEB29119C86}" type="slidenum">
              <a:rPr lang="en-US" smtClean="0"/>
              <a:t>‹N°›</a:t>
            </a:fld>
            <a:endParaRPr lang="en-US"/>
          </a:p>
        </p:txBody>
      </p:sp>
    </p:spTree>
    <p:extLst>
      <p:ext uri="{BB962C8B-B14F-4D97-AF65-F5344CB8AC3E}">
        <p14:creationId xmlns:p14="http://schemas.microsoft.com/office/powerpoint/2010/main" val="38108628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A4FD24-91F7-4485-9F1C-87CBB6225A75}" type="datetimeFigureOut">
              <a:rPr lang="en-US" smtClean="0"/>
              <a:t>6/19/2014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B2BADA-BDC7-4A8D-ADE9-8DEB29119C86}" type="slidenum">
              <a:rPr lang="en-US" smtClean="0"/>
              <a:t>‹N°›</a:t>
            </a:fld>
            <a:endParaRPr lang="en-US"/>
          </a:p>
        </p:txBody>
      </p:sp>
    </p:spTree>
    <p:extLst>
      <p:ext uri="{BB962C8B-B14F-4D97-AF65-F5344CB8AC3E}">
        <p14:creationId xmlns:p14="http://schemas.microsoft.com/office/powerpoint/2010/main" val="13665184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A4FD24-91F7-4485-9F1C-87CBB6225A75}" type="datetimeFigureOut">
              <a:rPr lang="en-US" smtClean="0"/>
              <a:t>6/19/2014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B2BADA-BDC7-4A8D-ADE9-8DEB29119C86}" type="slidenum">
              <a:rPr lang="en-US" smtClean="0"/>
              <a:t>‹N°›</a:t>
            </a:fld>
            <a:endParaRPr lang="en-US"/>
          </a:p>
        </p:txBody>
      </p:sp>
    </p:spTree>
    <p:extLst>
      <p:ext uri="{BB962C8B-B14F-4D97-AF65-F5344CB8AC3E}">
        <p14:creationId xmlns:p14="http://schemas.microsoft.com/office/powerpoint/2010/main" val="1772240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s">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baseline="0"/>
            </a:lvl1pPr>
          </a:lstStyle>
          <a:p>
            <a:r>
              <a:rPr lang="en-US" noProof="0" smtClean="0"/>
              <a:t>Click to edit Master title style</a:t>
            </a:r>
            <a:endParaRPr lang="en-US" noProof="0"/>
          </a:p>
        </p:txBody>
      </p:sp>
      <p:sp>
        <p:nvSpPr>
          <p:cNvPr id="3" name="Espace réservé du contenu 2"/>
          <p:cNvSpPr>
            <a:spLocks noGrp="1"/>
          </p:cNvSpPr>
          <p:nvPr>
            <p:ph sz="half" idx="1" hasCustomPrompt="1"/>
          </p:nvPr>
        </p:nvSpPr>
        <p:spPr>
          <a:xfrm>
            <a:off x="457200" y="1288148"/>
            <a:ext cx="4038600" cy="4680000"/>
          </a:xfrm>
        </p:spPr>
        <p:txBody>
          <a:bodyPr>
            <a:spAutoFit/>
          </a:bodyPr>
          <a:lstStyle>
            <a:lvl1pPr>
              <a:lnSpc>
                <a:spcPct val="100000"/>
              </a:lnSpc>
              <a:spcBef>
                <a:spcPts val="1800"/>
              </a:spcBef>
              <a:defRPr sz="1800"/>
            </a:lvl1pPr>
            <a:lvl2pPr>
              <a:lnSpc>
                <a:spcPct val="100000"/>
              </a:lnSpc>
              <a:defRPr sz="1600"/>
            </a:lvl2pPr>
            <a:lvl3pPr>
              <a:lnSpc>
                <a:spcPct val="100000"/>
              </a:lnSpc>
              <a:defRPr sz="1400"/>
            </a:lvl3pPr>
            <a:lvl4pPr>
              <a:defRPr sz="1800"/>
            </a:lvl4pPr>
            <a:lvl5pPr>
              <a:defRPr sz="1800"/>
            </a:lvl5pPr>
            <a:lvl6pPr>
              <a:defRPr sz="1800"/>
            </a:lvl6pPr>
            <a:lvl7pPr>
              <a:defRPr sz="1800"/>
            </a:lvl7pPr>
            <a:lvl8pPr>
              <a:defRPr sz="1800"/>
            </a:lvl8pPr>
            <a:lvl9pPr>
              <a:defRPr sz="1800"/>
            </a:lvl9pPr>
          </a:lstStyle>
          <a:p>
            <a:pPr lvl="0"/>
            <a:r>
              <a:rPr lang="en-US" noProof="0" dirty="0" smtClean="0"/>
              <a:t>Click to edit Master text </a:t>
            </a:r>
            <a:r>
              <a:rPr lang="en-US" noProof="0" dirty="0" err="1" smtClean="0"/>
              <a:t>sytles</a:t>
            </a:r>
            <a:endParaRPr lang="en-US" noProof="0" dirty="0" smtClean="0"/>
          </a:p>
          <a:p>
            <a:pPr lvl="1"/>
            <a:r>
              <a:rPr lang="en-US" noProof="0" dirty="0" smtClean="0"/>
              <a:t>Second level</a:t>
            </a:r>
          </a:p>
          <a:p>
            <a:pPr lvl="2"/>
            <a:r>
              <a:rPr lang="en-US" noProof="0" dirty="0" smtClean="0"/>
              <a:t>Third level</a:t>
            </a:r>
          </a:p>
        </p:txBody>
      </p:sp>
      <p:sp>
        <p:nvSpPr>
          <p:cNvPr id="7" name="Espace réservé du numéro de diapositive 6"/>
          <p:cNvSpPr>
            <a:spLocks noGrp="1"/>
          </p:cNvSpPr>
          <p:nvPr>
            <p:ph type="sldNum" sz="quarter" idx="12"/>
          </p:nvPr>
        </p:nvSpPr>
        <p:spPr/>
        <p:txBody>
          <a:bodyPr/>
          <a:lstStyle/>
          <a:p>
            <a:fld id="{5B31B9E4-8E4D-4C86-BFD7-412B282B373B}" type="slidenum">
              <a:rPr lang="fr-FR" smtClean="0"/>
              <a:t>‹N°›</a:t>
            </a:fld>
            <a:endParaRPr lang="fr-FR"/>
          </a:p>
        </p:txBody>
      </p:sp>
      <p:sp>
        <p:nvSpPr>
          <p:cNvPr id="10" name="Espace réservé du contenu 2"/>
          <p:cNvSpPr>
            <a:spLocks noGrp="1"/>
          </p:cNvSpPr>
          <p:nvPr>
            <p:ph sz="half" idx="14" hasCustomPrompt="1"/>
          </p:nvPr>
        </p:nvSpPr>
        <p:spPr>
          <a:xfrm>
            <a:off x="4637856" y="1288148"/>
            <a:ext cx="4038600" cy="4680000"/>
          </a:xfrm>
        </p:spPr>
        <p:txBody>
          <a:bodyPr>
            <a:spAutoFit/>
          </a:bodyPr>
          <a:lstStyle>
            <a:lvl1pPr>
              <a:lnSpc>
                <a:spcPct val="100000"/>
              </a:lnSpc>
              <a:spcBef>
                <a:spcPts val="1800"/>
              </a:spcBef>
              <a:defRPr sz="1800"/>
            </a:lvl1pPr>
            <a:lvl2pPr>
              <a:lnSpc>
                <a:spcPct val="100000"/>
              </a:lnSpc>
              <a:defRPr sz="1600"/>
            </a:lvl2pPr>
            <a:lvl3pPr>
              <a:lnSpc>
                <a:spcPct val="100000"/>
              </a:lnSpc>
              <a:defRPr sz="14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sytles</a:t>
            </a:r>
          </a:p>
          <a:p>
            <a:pPr lvl="1"/>
            <a:r>
              <a:rPr lang="en-US" noProof="0" smtClean="0"/>
              <a:t>Second level</a:t>
            </a:r>
          </a:p>
          <a:p>
            <a:pPr lvl="2"/>
            <a:r>
              <a:rPr lang="en-US" noProof="0" smtClean="0"/>
              <a:t>Third level</a:t>
            </a:r>
          </a:p>
        </p:txBody>
      </p:sp>
      <p:sp>
        <p:nvSpPr>
          <p:cNvPr id="11" name="Espace réservé du pied de page 4"/>
          <p:cNvSpPr>
            <a:spLocks noGrp="1"/>
          </p:cNvSpPr>
          <p:nvPr>
            <p:ph type="ftr" sz="quarter" idx="3"/>
          </p:nvPr>
        </p:nvSpPr>
        <p:spPr>
          <a:xfrm>
            <a:off x="1066800" y="6546249"/>
            <a:ext cx="3414585" cy="123111"/>
          </a:xfrm>
          <a:prstGeom prst="rect">
            <a:avLst/>
          </a:prstGeom>
        </p:spPr>
        <p:txBody>
          <a:bodyPr vert="horz" wrap="square" lIns="0" tIns="0" rIns="0" bIns="0" rtlCol="0" anchor="ctr">
            <a:spAutoFit/>
          </a:bodyPr>
          <a:lstStyle>
            <a:lvl1pPr algn="r">
              <a:defRPr sz="800">
                <a:solidFill>
                  <a:schemeClr val="tx1">
                    <a:tint val="75000"/>
                  </a:schemeClr>
                </a:solidFill>
                <a:latin typeface="Arial" pitchFamily="34" charset="0"/>
                <a:cs typeface="Arial" pitchFamily="34" charset="0"/>
              </a:defRPr>
            </a:lvl1pPr>
          </a:lstStyle>
          <a:p>
            <a:endParaRPr lang="en-US" noProof="0"/>
          </a:p>
        </p:txBody>
      </p:sp>
      <p:sp>
        <p:nvSpPr>
          <p:cNvPr id="12" name="Espace réservé de la date 3"/>
          <p:cNvSpPr>
            <a:spLocks noGrp="1"/>
          </p:cNvSpPr>
          <p:nvPr>
            <p:ph type="dt" sz="half" idx="2"/>
          </p:nvPr>
        </p:nvSpPr>
        <p:spPr>
          <a:xfrm>
            <a:off x="4595192" y="6546249"/>
            <a:ext cx="519373" cy="123111"/>
          </a:xfrm>
          <a:prstGeom prst="rect">
            <a:avLst/>
          </a:prstGeom>
        </p:spPr>
        <p:txBody>
          <a:bodyPr vert="horz" wrap="none" lIns="0" tIns="0" rIns="0" bIns="0" rtlCol="0" anchor="ctr">
            <a:spAutoFit/>
          </a:bodyPr>
          <a:lstStyle>
            <a:lvl1pPr algn="l">
              <a:defRPr lang="fr-FR" sz="800" smtClean="0">
                <a:solidFill>
                  <a:schemeClr val="tx1">
                    <a:tint val="75000"/>
                  </a:schemeClr>
                </a:solidFill>
                <a:latin typeface="Arial" pitchFamily="34" charset="0"/>
                <a:cs typeface="Arial" pitchFamily="34" charset="0"/>
              </a:defRPr>
            </a:lvl1pPr>
          </a:lstStyle>
          <a:p>
            <a:endParaRPr lang="fr-FR"/>
          </a:p>
        </p:txBody>
      </p:sp>
    </p:spTree>
    <p:extLst>
      <p:ext uri="{BB962C8B-B14F-4D97-AF65-F5344CB8AC3E}">
        <p14:creationId xmlns:p14="http://schemas.microsoft.com/office/powerpoint/2010/main" val="3876699190"/>
      </p:ext>
    </p:extLst>
  </p:cSld>
  <p:clrMapOvr>
    <a:masterClrMapping/>
  </p:clrMapOvr>
  <p:transition spd="slow">
    <p:wipe dir="r"/>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A4FD24-91F7-4485-9F1C-87CBB6225A75}" type="datetimeFigureOut">
              <a:rPr lang="en-US" smtClean="0"/>
              <a:t>6/19/2014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B2BADA-BDC7-4A8D-ADE9-8DEB29119C86}" type="slidenum">
              <a:rPr lang="en-US" smtClean="0"/>
              <a:t>‹N°›</a:t>
            </a:fld>
            <a:endParaRPr lang="en-US"/>
          </a:p>
        </p:txBody>
      </p:sp>
    </p:spTree>
    <p:extLst>
      <p:ext uri="{BB962C8B-B14F-4D97-AF65-F5344CB8AC3E}">
        <p14:creationId xmlns:p14="http://schemas.microsoft.com/office/powerpoint/2010/main" val="24719584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A4FD24-91F7-4485-9F1C-87CBB6225A75}" type="datetimeFigureOut">
              <a:rPr lang="en-US" smtClean="0"/>
              <a:t>6/19/2014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B2BADA-BDC7-4A8D-ADE9-8DEB29119C86}" type="slidenum">
              <a:rPr lang="en-US" smtClean="0"/>
              <a:t>‹N°›</a:t>
            </a:fld>
            <a:endParaRPr lang="en-US"/>
          </a:p>
        </p:txBody>
      </p:sp>
    </p:spTree>
    <p:extLst>
      <p:ext uri="{BB962C8B-B14F-4D97-AF65-F5344CB8AC3E}">
        <p14:creationId xmlns:p14="http://schemas.microsoft.com/office/powerpoint/2010/main" val="39938218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A4FD24-91F7-4485-9F1C-87CBB6225A75}" type="datetimeFigureOut">
              <a:rPr lang="en-US" smtClean="0"/>
              <a:t>6/19/2014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B2BADA-BDC7-4A8D-ADE9-8DEB29119C86}" type="slidenum">
              <a:rPr lang="en-US" smtClean="0"/>
              <a:t>‹N°›</a:t>
            </a:fld>
            <a:endParaRPr lang="en-US"/>
          </a:p>
        </p:txBody>
      </p:sp>
    </p:spTree>
    <p:extLst>
      <p:ext uri="{BB962C8B-B14F-4D97-AF65-F5344CB8AC3E}">
        <p14:creationId xmlns:p14="http://schemas.microsoft.com/office/powerpoint/2010/main" val="1457796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baseline="0"/>
            </a:lvl1pPr>
          </a:lstStyle>
          <a:p>
            <a:r>
              <a:rPr lang="en-US" noProof="0" smtClean="0"/>
              <a:t>Click to edit Master title style</a:t>
            </a:r>
            <a:endParaRPr lang="en-US" noProof="0"/>
          </a:p>
        </p:txBody>
      </p:sp>
      <p:sp>
        <p:nvSpPr>
          <p:cNvPr id="5" name="Espace réservé du numéro de diapositive 4"/>
          <p:cNvSpPr>
            <a:spLocks noGrp="1"/>
          </p:cNvSpPr>
          <p:nvPr>
            <p:ph type="sldNum" sz="quarter" idx="12"/>
          </p:nvPr>
        </p:nvSpPr>
        <p:spPr/>
        <p:txBody>
          <a:bodyPr/>
          <a:lstStyle/>
          <a:p>
            <a:fld id="{5B31B9E4-8E4D-4C86-BFD7-412B282B373B}" type="slidenum">
              <a:rPr lang="fr-FR" smtClean="0"/>
              <a:t>‹N°›</a:t>
            </a:fld>
            <a:endParaRPr lang="fr-FR"/>
          </a:p>
        </p:txBody>
      </p:sp>
      <p:sp>
        <p:nvSpPr>
          <p:cNvPr id="8" name="Espace réservé du pied de page 4"/>
          <p:cNvSpPr>
            <a:spLocks noGrp="1"/>
          </p:cNvSpPr>
          <p:nvPr>
            <p:ph type="ftr" sz="quarter" idx="3"/>
          </p:nvPr>
        </p:nvSpPr>
        <p:spPr>
          <a:xfrm>
            <a:off x="1066800" y="6546249"/>
            <a:ext cx="3414585" cy="123111"/>
          </a:xfrm>
          <a:prstGeom prst="rect">
            <a:avLst/>
          </a:prstGeom>
        </p:spPr>
        <p:txBody>
          <a:bodyPr vert="horz" wrap="square" lIns="0" tIns="0" rIns="0" bIns="0" rtlCol="0" anchor="ctr">
            <a:spAutoFit/>
          </a:bodyPr>
          <a:lstStyle>
            <a:lvl1pPr algn="r">
              <a:defRPr sz="800">
                <a:solidFill>
                  <a:schemeClr val="tx1">
                    <a:tint val="75000"/>
                  </a:schemeClr>
                </a:solidFill>
                <a:latin typeface="Arial" pitchFamily="34" charset="0"/>
                <a:cs typeface="Arial" pitchFamily="34" charset="0"/>
              </a:defRPr>
            </a:lvl1pPr>
          </a:lstStyle>
          <a:p>
            <a:endParaRPr lang="en-US" noProof="0"/>
          </a:p>
        </p:txBody>
      </p:sp>
      <p:sp>
        <p:nvSpPr>
          <p:cNvPr id="9" name="Espace réservé de la date 3"/>
          <p:cNvSpPr>
            <a:spLocks noGrp="1"/>
          </p:cNvSpPr>
          <p:nvPr>
            <p:ph type="dt" sz="half" idx="2"/>
          </p:nvPr>
        </p:nvSpPr>
        <p:spPr>
          <a:xfrm>
            <a:off x="4595192" y="6546249"/>
            <a:ext cx="519373" cy="123111"/>
          </a:xfrm>
          <a:prstGeom prst="rect">
            <a:avLst/>
          </a:prstGeom>
        </p:spPr>
        <p:txBody>
          <a:bodyPr vert="horz" wrap="none" lIns="0" tIns="0" rIns="0" bIns="0" rtlCol="0" anchor="ctr">
            <a:spAutoFit/>
          </a:bodyPr>
          <a:lstStyle>
            <a:lvl1pPr algn="l">
              <a:defRPr lang="fr-FR" sz="800" smtClean="0">
                <a:solidFill>
                  <a:schemeClr val="tx1">
                    <a:tint val="75000"/>
                  </a:schemeClr>
                </a:solidFill>
                <a:latin typeface="Arial" pitchFamily="34" charset="0"/>
                <a:cs typeface="Arial" pitchFamily="34" charset="0"/>
              </a:defRPr>
            </a:lvl1pPr>
          </a:lstStyle>
          <a:p>
            <a:endParaRPr lang="fr-FR"/>
          </a:p>
        </p:txBody>
      </p:sp>
    </p:spTree>
    <p:extLst>
      <p:ext uri="{BB962C8B-B14F-4D97-AF65-F5344CB8AC3E}">
        <p14:creationId xmlns:p14="http://schemas.microsoft.com/office/powerpoint/2010/main" val="1104769617"/>
      </p:ext>
    </p:extLst>
  </p:cSld>
  <p:clrMapOvr>
    <a:masterClrMapping/>
  </p:clrMapOvr>
  <p:transition spd="slow">
    <p:wipe dir="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5B31B9E4-8E4D-4C86-BFD7-412B282B373B}" type="slidenum">
              <a:rPr lang="fr-FR" smtClean="0"/>
              <a:t>‹N°›</a:t>
            </a:fld>
            <a:endParaRPr lang="fr-FR"/>
          </a:p>
        </p:txBody>
      </p:sp>
      <p:sp>
        <p:nvSpPr>
          <p:cNvPr id="7" name="Espace réservé du pied de page 4"/>
          <p:cNvSpPr>
            <a:spLocks noGrp="1"/>
          </p:cNvSpPr>
          <p:nvPr>
            <p:ph type="ftr" sz="quarter" idx="3"/>
          </p:nvPr>
        </p:nvSpPr>
        <p:spPr>
          <a:xfrm>
            <a:off x="1066800" y="6546249"/>
            <a:ext cx="3414585" cy="123111"/>
          </a:xfrm>
          <a:prstGeom prst="rect">
            <a:avLst/>
          </a:prstGeom>
        </p:spPr>
        <p:txBody>
          <a:bodyPr vert="horz" wrap="square" lIns="0" tIns="0" rIns="0" bIns="0" rtlCol="0" anchor="ctr">
            <a:spAutoFit/>
          </a:bodyPr>
          <a:lstStyle>
            <a:lvl1pPr algn="r">
              <a:defRPr sz="800">
                <a:solidFill>
                  <a:schemeClr val="tx1">
                    <a:tint val="75000"/>
                  </a:schemeClr>
                </a:solidFill>
                <a:latin typeface="Arial" pitchFamily="34" charset="0"/>
                <a:cs typeface="Arial" pitchFamily="34" charset="0"/>
              </a:defRPr>
            </a:lvl1pPr>
          </a:lstStyle>
          <a:p>
            <a:endParaRPr lang="en-US" noProof="0"/>
          </a:p>
        </p:txBody>
      </p:sp>
      <p:sp>
        <p:nvSpPr>
          <p:cNvPr id="8" name="Espace réservé de la date 3"/>
          <p:cNvSpPr>
            <a:spLocks noGrp="1"/>
          </p:cNvSpPr>
          <p:nvPr>
            <p:ph type="dt" sz="half" idx="2"/>
          </p:nvPr>
        </p:nvSpPr>
        <p:spPr>
          <a:xfrm>
            <a:off x="4595192" y="6546249"/>
            <a:ext cx="519373" cy="123111"/>
          </a:xfrm>
          <a:prstGeom prst="rect">
            <a:avLst/>
          </a:prstGeom>
        </p:spPr>
        <p:txBody>
          <a:bodyPr vert="horz" wrap="none" lIns="0" tIns="0" rIns="0" bIns="0" rtlCol="0" anchor="ctr">
            <a:spAutoFit/>
          </a:bodyPr>
          <a:lstStyle>
            <a:lvl1pPr algn="l">
              <a:defRPr lang="fr-FR" sz="800" smtClean="0">
                <a:solidFill>
                  <a:schemeClr val="tx1">
                    <a:tint val="75000"/>
                  </a:schemeClr>
                </a:solidFill>
                <a:latin typeface="Arial" pitchFamily="34" charset="0"/>
                <a:cs typeface="Arial" pitchFamily="34" charset="0"/>
              </a:defRPr>
            </a:lvl1pPr>
          </a:lstStyle>
          <a:p>
            <a:endParaRPr lang="fr-FR"/>
          </a:p>
        </p:txBody>
      </p:sp>
    </p:spTree>
    <p:extLst>
      <p:ext uri="{BB962C8B-B14F-4D97-AF65-F5344CB8AC3E}">
        <p14:creationId xmlns:p14="http://schemas.microsoft.com/office/powerpoint/2010/main" val="1250098650"/>
      </p:ext>
    </p:extLst>
  </p:cSld>
  <p:clrMapOvr>
    <a:masterClrMapping/>
  </p:clrMapOvr>
  <p:transition spd="slow">
    <p:wipe dir="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cSld name="2_Title and contents">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57200" y="1277496"/>
            <a:ext cx="8229600" cy="4680000"/>
          </a:xfrm>
        </p:spPr>
        <p:txBody>
          <a:bodyPr>
            <a:spAutoFit/>
          </a:bodyPr>
          <a:lstStyle>
            <a:lvl1pPr>
              <a:lnSpc>
                <a:spcPct val="100000"/>
              </a:lnSpc>
              <a:spcBef>
                <a:spcPts val="1800"/>
              </a:spcBef>
              <a:defRPr baseline="0"/>
            </a:lvl1pPr>
            <a:lvl2pPr>
              <a:lnSpc>
                <a:spcPct val="100000"/>
              </a:lnSpc>
              <a:defRPr/>
            </a:lvl2pPr>
            <a:lvl3pPr>
              <a:lnSpc>
                <a:spcPct val="100000"/>
              </a:lnSpc>
              <a:defRPr/>
            </a:lvl3pPr>
            <a:lvl4pPr>
              <a:lnSpc>
                <a:spcPct val="100000"/>
              </a:lnSpc>
              <a:defRPr/>
            </a:lvl4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9" name="Title 8"/>
          <p:cNvSpPr>
            <a:spLocks noGrp="1"/>
          </p:cNvSpPr>
          <p:nvPr>
            <p:ph type="title"/>
          </p:nvPr>
        </p:nvSpPr>
        <p:spPr/>
        <p:txBody>
          <a:bodyPr/>
          <a:lstStyle/>
          <a:p>
            <a:r>
              <a:rPr lang="en-US" smtClean="0"/>
              <a:t>Click to edit Master title style</a:t>
            </a:r>
            <a:endParaRPr lang="it-IT"/>
          </a:p>
        </p:txBody>
      </p:sp>
      <p:sp>
        <p:nvSpPr>
          <p:cNvPr id="10" name="Date Placeholder 9"/>
          <p:cNvSpPr>
            <a:spLocks noGrp="1"/>
          </p:cNvSpPr>
          <p:nvPr>
            <p:ph type="dt" sz="half" idx="10"/>
          </p:nvPr>
        </p:nvSpPr>
        <p:spPr/>
        <p:txBody>
          <a:bodyPr/>
          <a:lstStyle/>
          <a:p>
            <a:endParaRPr>
              <a:solidFill>
                <a:prstClr val="black">
                  <a:tint val="75000"/>
                </a:prstClr>
              </a:solidFill>
            </a:endParaRPr>
          </a:p>
        </p:txBody>
      </p:sp>
      <p:sp>
        <p:nvSpPr>
          <p:cNvPr id="11" name="Slide Number Placeholder 10"/>
          <p:cNvSpPr>
            <a:spLocks noGrp="1"/>
          </p:cNvSpPr>
          <p:nvPr>
            <p:ph type="sldNum" sz="quarter" idx="11"/>
          </p:nvPr>
        </p:nvSpPr>
        <p:spPr/>
        <p:txBody>
          <a:bodyPr/>
          <a:lstStyle/>
          <a:p>
            <a:fld id="{5B31B9E4-8E4D-4C86-BFD7-412B282B373B}" type="slidenum">
              <a:rPr lang="fr-FR" smtClean="0">
                <a:solidFill>
                  <a:prstClr val="white"/>
                </a:solidFill>
              </a:rPr>
              <a:pPr/>
              <a:t>‹N°›</a:t>
            </a:fld>
            <a:endParaRPr lang="fr-FR">
              <a:solidFill>
                <a:prstClr val="white"/>
              </a:solidFill>
            </a:endParaRPr>
          </a:p>
        </p:txBody>
      </p:sp>
      <p:sp>
        <p:nvSpPr>
          <p:cNvPr id="12" name="Footer Placeholder 11"/>
          <p:cNvSpPr>
            <a:spLocks noGrp="1"/>
          </p:cNvSpPr>
          <p:nvPr>
            <p:ph type="ftr" sz="quarter" idx="12"/>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873598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1168"/>
            <a:ext cx="8075240" cy="797768"/>
          </a:xfrm>
        </p:spPr>
        <p:txBody>
          <a:bodyPr anchor="b"/>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p>
            <a:fld id="{5B31B9E4-8E4D-4C86-BFD7-412B282B373B}" type="slidenum">
              <a:rPr lang="fr-FR" smtClean="0">
                <a:solidFill>
                  <a:prstClr val="white"/>
                </a:solidFill>
              </a:rPr>
              <a:pPr/>
              <a:t>‹N°›</a:t>
            </a:fld>
            <a:endParaRPr lang="fr-FR">
              <a:solidFill>
                <a:prstClr val="white"/>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Date Placeholder 4"/>
          <p:cNvSpPr>
            <a:spLocks noGrp="1"/>
          </p:cNvSpPr>
          <p:nvPr>
            <p:ph type="dt" sz="half" idx="12"/>
          </p:nvPr>
        </p:nvSpPr>
        <p:spPr/>
        <p:txBody>
          <a:bodyPr/>
          <a:lstStyle/>
          <a:p>
            <a:endParaRPr>
              <a:solidFill>
                <a:prstClr val="black">
                  <a:tint val="75000"/>
                </a:prstClr>
              </a:solidFill>
            </a:endParaRPr>
          </a:p>
        </p:txBody>
      </p:sp>
      <p:sp>
        <p:nvSpPr>
          <p:cNvPr id="10" name="Espace réservé du contenu 2"/>
          <p:cNvSpPr>
            <a:spLocks noGrp="1"/>
          </p:cNvSpPr>
          <p:nvPr>
            <p:ph idx="1" hasCustomPrompt="1"/>
          </p:nvPr>
        </p:nvSpPr>
        <p:spPr>
          <a:xfrm>
            <a:off x="457200" y="1351999"/>
            <a:ext cx="8229600" cy="1238801"/>
          </a:xfrm>
        </p:spPr>
        <p:txBody>
          <a:bodyPr>
            <a:spAutoFit/>
          </a:bodyPr>
          <a:lstStyle>
            <a:lvl1pPr>
              <a:lnSpc>
                <a:spcPct val="100000"/>
              </a:lnSpc>
              <a:spcBef>
                <a:spcPts val="1800"/>
              </a:spcBef>
              <a:defRPr baseline="0"/>
            </a:lvl1pPr>
            <a:lvl2pPr>
              <a:lnSpc>
                <a:spcPct val="100000"/>
              </a:lnSpc>
              <a:defRPr/>
            </a:lvl2pPr>
            <a:lvl3pPr>
              <a:lnSpc>
                <a:spcPct val="100000"/>
              </a:lnSpc>
              <a:defRPr/>
            </a:lvl3pPr>
            <a:lvl4pPr>
              <a:lnSpc>
                <a:spcPct val="100000"/>
              </a:lnSpc>
              <a:defRPr>
                <a:solidFill>
                  <a:srgbClr val="646464"/>
                </a:solidFill>
              </a:defRPr>
            </a:lvl4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12" name="Content Placeholder 11"/>
          <p:cNvSpPr>
            <a:spLocks noGrp="1"/>
          </p:cNvSpPr>
          <p:nvPr>
            <p:ph sz="quarter" idx="13" hasCustomPrompt="1"/>
          </p:nvPr>
        </p:nvSpPr>
        <p:spPr>
          <a:xfrm>
            <a:off x="457200" y="990600"/>
            <a:ext cx="8077200" cy="304800"/>
          </a:xfrm>
        </p:spPr>
        <p:txBody>
          <a:bodyPr>
            <a:noAutofit/>
          </a:bodyPr>
          <a:lstStyle>
            <a:lvl1pPr marL="0" indent="0" algn="r">
              <a:buNone/>
              <a:defRPr sz="2000"/>
            </a:lvl1pPr>
          </a:lstStyle>
          <a:p>
            <a:pPr lvl="0"/>
            <a:r>
              <a:rPr lang="en-US" dirty="0" smtClean="0"/>
              <a:t>Click to edit Master subtitle</a:t>
            </a:r>
            <a:endParaRPr lang="en-US" dirty="0"/>
          </a:p>
        </p:txBody>
      </p:sp>
    </p:spTree>
    <p:extLst>
      <p:ext uri="{BB962C8B-B14F-4D97-AF65-F5344CB8AC3E}">
        <p14:creationId xmlns:p14="http://schemas.microsoft.com/office/powerpoint/2010/main" val="77279717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116632"/>
            <a:ext cx="8075240" cy="1143000"/>
          </a:xfrm>
          <a:prstGeom prst="rect">
            <a:avLst/>
          </a:prstGeom>
        </p:spPr>
        <p:txBody>
          <a:bodyPr vert="horz" lIns="91440" tIns="45720" rIns="91440" bIns="45720" rtlCol="0" anchor="ctr">
            <a:normAutofit/>
          </a:bodyPr>
          <a:lstStyle/>
          <a:p>
            <a:r>
              <a:rPr lang="en-US" noProof="0" smtClean="0"/>
              <a:t>Click to edit Master title style</a:t>
            </a:r>
            <a:endParaRPr lang="en-US" noProof="0"/>
          </a:p>
        </p:txBody>
      </p:sp>
      <p:sp>
        <p:nvSpPr>
          <p:cNvPr id="3" name="Espace réservé du texte 2"/>
          <p:cNvSpPr>
            <a:spLocks noGrp="1"/>
          </p:cNvSpPr>
          <p:nvPr>
            <p:ph type="body" idx="1"/>
          </p:nvPr>
        </p:nvSpPr>
        <p:spPr>
          <a:xfrm>
            <a:off x="457200" y="1288150"/>
            <a:ext cx="8229600" cy="4525963"/>
          </a:xfrm>
          <a:prstGeom prst="rect">
            <a:avLst/>
          </a:prstGeom>
        </p:spPr>
        <p:txBody>
          <a:bodyPr vert="horz" lIns="91440" tIns="45720" rIns="91440" bIns="45720"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6" name="Espace réservé du numéro de diapositive 5"/>
          <p:cNvSpPr>
            <a:spLocks noGrp="1"/>
          </p:cNvSpPr>
          <p:nvPr>
            <p:ph type="sldNum" sz="quarter" idx="4"/>
          </p:nvPr>
        </p:nvSpPr>
        <p:spPr>
          <a:xfrm>
            <a:off x="8617744" y="678629"/>
            <a:ext cx="544994" cy="198000"/>
          </a:xfrm>
          <a:prstGeom prst="rect">
            <a:avLst/>
          </a:prstGeom>
          <a:solidFill>
            <a:schemeClr val="accent2"/>
          </a:solidFill>
        </p:spPr>
        <p:txBody>
          <a:bodyPr vert="horz" wrap="none" lIns="91440" tIns="45720" rIns="91440" bIns="45720" rtlCol="0" anchor="ctr"/>
          <a:lstStyle>
            <a:lvl1pPr algn="r">
              <a:defRPr sz="1200">
                <a:solidFill>
                  <a:schemeClr val="bg1"/>
                </a:solidFill>
                <a:latin typeface="Arial" pitchFamily="34" charset="0"/>
                <a:cs typeface="Arial" pitchFamily="34" charset="0"/>
              </a:defRPr>
            </a:lvl1pPr>
          </a:lstStyle>
          <a:p>
            <a:fld id="{5B31B9E4-8E4D-4C86-BFD7-412B282B373B}" type="slidenum">
              <a:rPr lang="fr-FR" smtClean="0"/>
              <a:pPr/>
              <a:t>‹N°›</a:t>
            </a:fld>
            <a:endParaRPr lang="fr-FR"/>
          </a:p>
        </p:txBody>
      </p:sp>
      <p:pic>
        <p:nvPicPr>
          <p:cNvPr id="2051" name="Picture 3" descr="D:\Le sel en +\Realisations\TBWA\120117 Microelectronics\ST_Bloc marque_Qi_V.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26120" y="6235154"/>
            <a:ext cx="667138" cy="489992"/>
          </a:xfrm>
          <a:prstGeom prst="rect">
            <a:avLst/>
          </a:prstGeom>
          <a:noFill/>
          <a:extLst>
            <a:ext uri="{909E8E84-426E-40DD-AFC4-6F175D3DCCD1}">
              <a14:hiddenFill xmlns:a14="http://schemas.microsoft.com/office/drawing/2010/main">
                <a:solidFill>
                  <a:srgbClr val="FFFFFF"/>
                </a:solidFill>
              </a14:hiddenFill>
            </a:ext>
          </a:extLst>
        </p:spPr>
      </p:pic>
      <p:sp>
        <p:nvSpPr>
          <p:cNvPr id="8" name="Espace réservé du pied de page 4"/>
          <p:cNvSpPr>
            <a:spLocks noGrp="1"/>
          </p:cNvSpPr>
          <p:nvPr>
            <p:ph type="ftr" sz="quarter" idx="3"/>
          </p:nvPr>
        </p:nvSpPr>
        <p:spPr>
          <a:xfrm>
            <a:off x="1066800" y="6546249"/>
            <a:ext cx="3414585" cy="123111"/>
          </a:xfrm>
          <a:prstGeom prst="rect">
            <a:avLst/>
          </a:prstGeom>
        </p:spPr>
        <p:txBody>
          <a:bodyPr vert="horz" wrap="square" lIns="0" tIns="0" rIns="0" bIns="0" rtlCol="0" anchor="ctr">
            <a:spAutoFit/>
          </a:bodyPr>
          <a:lstStyle>
            <a:lvl1pPr algn="r">
              <a:defRPr sz="800">
                <a:solidFill>
                  <a:schemeClr val="tx1">
                    <a:tint val="75000"/>
                  </a:schemeClr>
                </a:solidFill>
                <a:latin typeface="Arial" pitchFamily="34" charset="0"/>
                <a:cs typeface="Arial" pitchFamily="34" charset="0"/>
              </a:defRPr>
            </a:lvl1pPr>
          </a:lstStyle>
          <a:p>
            <a:endParaRPr lang="en-US" noProof="0"/>
          </a:p>
        </p:txBody>
      </p:sp>
      <p:sp>
        <p:nvSpPr>
          <p:cNvPr id="10" name="Espace réservé de la date 3"/>
          <p:cNvSpPr>
            <a:spLocks noGrp="1"/>
          </p:cNvSpPr>
          <p:nvPr>
            <p:ph type="dt" sz="half" idx="2"/>
          </p:nvPr>
        </p:nvSpPr>
        <p:spPr>
          <a:xfrm>
            <a:off x="4595192" y="6546249"/>
            <a:ext cx="519373" cy="123111"/>
          </a:xfrm>
          <a:prstGeom prst="rect">
            <a:avLst/>
          </a:prstGeom>
        </p:spPr>
        <p:txBody>
          <a:bodyPr vert="horz" wrap="none" lIns="0" tIns="0" rIns="0" bIns="0" rtlCol="0" anchor="ctr">
            <a:spAutoFit/>
          </a:bodyPr>
          <a:lstStyle>
            <a:lvl1pPr algn="l">
              <a:defRPr lang="fr-FR" sz="800" smtClean="0">
                <a:solidFill>
                  <a:schemeClr val="tx1">
                    <a:tint val="75000"/>
                  </a:schemeClr>
                </a:solidFill>
                <a:latin typeface="Arial" pitchFamily="34" charset="0"/>
                <a:cs typeface="Arial" pitchFamily="34" charset="0"/>
              </a:defRPr>
            </a:lvl1pPr>
          </a:lstStyle>
          <a:p>
            <a:endParaRPr lang="fr-FR"/>
          </a:p>
        </p:txBody>
      </p:sp>
    </p:spTree>
    <p:extLst>
      <p:ext uri="{BB962C8B-B14F-4D97-AF65-F5344CB8AC3E}">
        <p14:creationId xmlns:p14="http://schemas.microsoft.com/office/powerpoint/2010/main" val="1600489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58" r:id="rId4"/>
    <p:sldLayoutId id="2147483652" r:id="rId5"/>
    <p:sldLayoutId id="2147483654" r:id="rId6"/>
    <p:sldLayoutId id="2147483655" r:id="rId7"/>
    <p:sldLayoutId id="2147483675" r:id="rId8"/>
    <p:sldLayoutId id="2147483687" r:id="rId9"/>
    <p:sldLayoutId id="2147483688" r:id="rId10"/>
    <p:sldLayoutId id="2147483689" r:id="rId11"/>
    <p:sldLayoutId id="2147483692" r:id="rId12"/>
    <p:sldLayoutId id="2147483696" r:id="rId13"/>
    <p:sldLayoutId id="2147483697" r:id="rId14"/>
    <p:sldLayoutId id="2147483698" r:id="rId15"/>
    <p:sldLayoutId id="2147483701" r:id="rId16"/>
    <p:sldLayoutId id="2147483710" r:id="rId17"/>
    <p:sldLayoutId id="2147483711" r:id="rId18"/>
  </p:sldLayoutIdLst>
  <p:timing>
    <p:tnLst>
      <p:par>
        <p:cTn id="1" dur="indefinite" restart="never" nodeType="tmRoot"/>
      </p:par>
    </p:tnLst>
  </p:timing>
  <p:hf hdr="0" ftr="0" dt="0"/>
  <p:txStyles>
    <p:titleStyle>
      <a:lvl1pPr algn="r" defTabSz="914400" rtl="0" eaLnBrk="1" latinLnBrk="0" hangingPunct="1">
        <a:spcBef>
          <a:spcPct val="0"/>
        </a:spcBef>
        <a:buNone/>
        <a:defRPr sz="3600" kern="1200">
          <a:solidFill>
            <a:schemeClr val="accent1"/>
          </a:solidFill>
          <a:latin typeface="Arial" pitchFamily="34" charset="0"/>
          <a:ea typeface="+mj-ea"/>
          <a:cs typeface="Arial" pitchFamily="34" charset="0"/>
        </a:defRPr>
      </a:lvl1pPr>
    </p:titleStyle>
    <p:bodyStyle>
      <a:lvl1pPr marL="177800" indent="-177800" algn="l" defTabSz="914400" rtl="0" eaLnBrk="1" latinLnBrk="0" hangingPunct="1">
        <a:lnSpc>
          <a:spcPct val="100000"/>
        </a:lnSpc>
        <a:spcBef>
          <a:spcPts val="1800"/>
        </a:spcBef>
        <a:spcAft>
          <a:spcPts val="600"/>
        </a:spcAft>
        <a:buClr>
          <a:schemeClr val="accent1"/>
        </a:buClr>
        <a:buFont typeface="Arial" pitchFamily="34" charset="0"/>
        <a:buChar char="•"/>
        <a:defRPr sz="2000" kern="1200">
          <a:solidFill>
            <a:schemeClr val="accent4"/>
          </a:solidFill>
          <a:latin typeface="Arial" pitchFamily="34" charset="0"/>
          <a:ea typeface="+mn-ea"/>
          <a:cs typeface="Arial" pitchFamily="34" charset="0"/>
        </a:defRPr>
      </a:lvl1pPr>
      <a:lvl2pPr marL="533400" indent="-177800" algn="l" defTabSz="914400" rtl="0" eaLnBrk="1" latinLnBrk="0" hangingPunct="1">
        <a:lnSpc>
          <a:spcPct val="90000"/>
        </a:lnSpc>
        <a:spcBef>
          <a:spcPts val="0"/>
        </a:spcBef>
        <a:spcAft>
          <a:spcPts val="600"/>
        </a:spcAft>
        <a:buClr>
          <a:schemeClr val="accent4">
            <a:lumMod val="90000"/>
            <a:lumOff val="10000"/>
          </a:schemeClr>
        </a:buClr>
        <a:buFont typeface="Arial" pitchFamily="34" charset="0"/>
        <a:buChar char="•"/>
        <a:defRPr sz="1600" kern="1200">
          <a:solidFill>
            <a:schemeClr val="accent4">
              <a:lumMod val="90000"/>
              <a:lumOff val="10000"/>
            </a:schemeClr>
          </a:solidFill>
          <a:latin typeface="Arial" pitchFamily="34" charset="0"/>
          <a:ea typeface="+mn-ea"/>
          <a:cs typeface="Arial" pitchFamily="34" charset="0"/>
        </a:defRPr>
      </a:lvl2pPr>
      <a:lvl3pPr marL="901700" indent="-177800" algn="l" defTabSz="914400" rtl="0" eaLnBrk="1" latinLnBrk="0" hangingPunct="1">
        <a:lnSpc>
          <a:spcPct val="90000"/>
        </a:lnSpc>
        <a:spcBef>
          <a:spcPts val="0"/>
        </a:spcBef>
        <a:spcAft>
          <a:spcPts val="300"/>
        </a:spcAft>
        <a:buFont typeface="Arial" pitchFamily="34" charset="0"/>
        <a:buChar char="•"/>
        <a:defRPr sz="1400" kern="1200" baseline="0">
          <a:solidFill>
            <a:schemeClr val="accent3">
              <a:lumMod val="50000"/>
            </a:schemeClr>
          </a:solidFill>
          <a:latin typeface="Arial" pitchFamily="34" charset="0"/>
          <a:ea typeface="+mn-ea"/>
          <a:cs typeface="Arial" pitchFamily="34" charset="0"/>
        </a:defRPr>
      </a:lvl3pPr>
      <a:lvl4pPr marL="1527175" indent="-155575" algn="l" defTabSz="914400" rtl="0" eaLnBrk="1" latinLnBrk="0" hangingPunct="1">
        <a:lnSpc>
          <a:spcPct val="90000"/>
        </a:lnSpc>
        <a:spcBef>
          <a:spcPts val="0"/>
        </a:spcBef>
        <a:spcAft>
          <a:spcPts val="300"/>
        </a:spcAft>
        <a:buFont typeface="Arial" pitchFamily="34" charset="0"/>
        <a:buChar char="•"/>
        <a:defRPr sz="1200" kern="1200" baseline="0">
          <a:solidFill>
            <a:schemeClr val="accent3">
              <a:lumMod val="7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0B5EEE-1F62-4682-BF0E-4206C5B826A6}" type="datetimeFigureOut">
              <a:rPr lang="en-US" smtClean="0"/>
              <a:t>6/19/2014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B750B4-E4A9-41B5-AB09-E0D5120966BC}" type="slidenum">
              <a:rPr lang="en-US" smtClean="0"/>
              <a:t>‹N°›</a:t>
            </a:fld>
            <a:endParaRPr lang="en-US"/>
          </a:p>
        </p:txBody>
      </p:sp>
    </p:spTree>
    <p:extLst>
      <p:ext uri="{BB962C8B-B14F-4D97-AF65-F5344CB8AC3E}">
        <p14:creationId xmlns:p14="http://schemas.microsoft.com/office/powerpoint/2010/main" val="162099201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A46665-5B21-49E2-9E1C-092B72AB59C3}" type="datetimeFigureOut">
              <a:rPr lang="en-US" smtClean="0"/>
              <a:t>6/19/2014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F1388B-71B3-4954-B6B9-77BC878E0DBC}" type="slidenum">
              <a:rPr lang="en-US" smtClean="0"/>
              <a:t>‹N°›</a:t>
            </a:fld>
            <a:endParaRPr lang="en-US"/>
          </a:p>
        </p:txBody>
      </p:sp>
    </p:spTree>
    <p:extLst>
      <p:ext uri="{BB962C8B-B14F-4D97-AF65-F5344CB8AC3E}">
        <p14:creationId xmlns:p14="http://schemas.microsoft.com/office/powerpoint/2010/main" val="428168411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A4FD24-91F7-4485-9F1C-87CBB6225A75}" type="datetimeFigureOut">
              <a:rPr lang="en-US" smtClean="0"/>
              <a:t>6/19/2014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B2BADA-BDC7-4A8D-ADE9-8DEB29119C86}" type="slidenum">
              <a:rPr lang="en-US" smtClean="0"/>
              <a:t>‹N°›</a:t>
            </a:fld>
            <a:endParaRPr lang="en-US"/>
          </a:p>
        </p:txBody>
      </p:sp>
    </p:spTree>
    <p:extLst>
      <p:ext uri="{BB962C8B-B14F-4D97-AF65-F5344CB8AC3E}">
        <p14:creationId xmlns:p14="http://schemas.microsoft.com/office/powerpoint/2010/main" val="86388840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hyperlink" Target="http://www.prosyst.com/what-we-do/smart-home-smart-energy/product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115.png"/><Relationship Id="rId5" Type="http://schemas.openxmlformats.org/officeDocument/2006/relationships/image" Target="../media/image114.emf"/><Relationship Id="rId4" Type="http://schemas.openxmlformats.org/officeDocument/2006/relationships/oleObject" Target="../embeddings/oleObject2.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116.emf"/><Relationship Id="rId4"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2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diagramLayout" Target="../diagrams/layout2.xml"/><Relationship Id="rId7" Type="http://schemas.openxmlformats.org/officeDocument/2006/relationships/image" Target="../media/image106.png"/><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2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2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126.png"/><Relationship Id="rId4" Type="http://schemas.openxmlformats.org/officeDocument/2006/relationships/image" Target="../media/image111.jpeg"/></Relationships>
</file>

<file path=ppt/slides/_rels/slide28.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diagramLayout" Target="../diagrams/layout3.xml"/><Relationship Id="rId7" Type="http://schemas.openxmlformats.org/officeDocument/2006/relationships/image" Target="../media/image106.png"/><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3.xml.rels><?xml version="1.0" encoding="UTF-8" standalone="yes"?>
<Relationships xmlns="http://schemas.openxmlformats.org/package/2006/relationships"><Relationship Id="rId8" Type="http://schemas.openxmlformats.org/officeDocument/2006/relationships/hyperlink" Target="http://images.google.com/url?sa=i&amp;rct=j&amp;q=zigbee+icon&amp;source=images&amp;cd=&amp;cad=rja&amp;docid=C-75_SfxATLV0M&amp;tbnid=bqwPaaIuXA-e5M:&amp;ved=0CAUQjRw&amp;url=http://orbigo.net/2011/04/zigbee-and-802-15-4/&amp;ei=GeiHUZWQBpDu9ATG14DADg&amp;psig=AFQjCNGEPaYBxCMq9TGI9s8JhpHzlK979A&amp;ust=1367944501012485" TargetMode="External"/><Relationship Id="rId13" Type="http://schemas.openxmlformats.org/officeDocument/2006/relationships/hyperlink" Target="http://www.boulder.nist.gov/div815/sofm2006/06sofmLogos/NIST_Logo.jpg" TargetMode="External"/><Relationship Id="rId18" Type="http://schemas.openxmlformats.org/officeDocument/2006/relationships/image" Target="../media/image28.png"/><Relationship Id="rId26" Type="http://schemas.openxmlformats.org/officeDocument/2006/relationships/image" Target="../media/image35.jpeg"/><Relationship Id="rId3" Type="http://schemas.openxmlformats.org/officeDocument/2006/relationships/image" Target="../media/image18.jpeg"/><Relationship Id="rId21" Type="http://schemas.openxmlformats.org/officeDocument/2006/relationships/image" Target="../media/image31.jpeg"/><Relationship Id="rId7" Type="http://schemas.openxmlformats.org/officeDocument/2006/relationships/image" Target="../media/image20.jpeg"/><Relationship Id="rId12" Type="http://schemas.openxmlformats.org/officeDocument/2006/relationships/image" Target="../media/image23.jpeg"/><Relationship Id="rId17" Type="http://schemas.openxmlformats.org/officeDocument/2006/relationships/image" Target="../media/image27.jpeg"/><Relationship Id="rId25" Type="http://schemas.openxmlformats.org/officeDocument/2006/relationships/image" Target="../media/image34.png"/><Relationship Id="rId2" Type="http://schemas.openxmlformats.org/officeDocument/2006/relationships/notesSlide" Target="../notesSlides/notesSlide3.xml"/><Relationship Id="rId16" Type="http://schemas.openxmlformats.org/officeDocument/2006/relationships/image" Target="../media/image26.jpeg"/><Relationship Id="rId20"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hyperlink" Target="http://www.openmeter.com/" TargetMode="External"/><Relationship Id="rId11" Type="http://schemas.openxmlformats.org/officeDocument/2006/relationships/hyperlink" Target="http://www.google.it/imgres?imgurl=http://www.pacificcabling.com/Information/vde.jpg&amp;imgrefurl=http://www.pacificcabling.com/Information/standards.htm&amp;usg=__N4AdTuaY6v8RE_C3IenwV7xuh0A=&amp;h=236&amp;w=288&amp;sz=7&amp;hl=it&amp;start=1&amp;zoom=1&amp;itbs=1&amp;tbnid=cQ-VOPhTQ4xe6M:&amp;tbnh=94&amp;tbnw=115&amp;prev=/images?q=DKE+german+standard&amp;hl=it&amp;sa=G&amp;gbv=2&amp;tbs=isch:1" TargetMode="External"/><Relationship Id="rId24" Type="http://schemas.openxmlformats.org/officeDocument/2006/relationships/image" Target="../media/image33.png"/><Relationship Id="rId5" Type="http://schemas.openxmlformats.org/officeDocument/2006/relationships/image" Target="../media/image19.jpeg"/><Relationship Id="rId15" Type="http://schemas.openxmlformats.org/officeDocument/2006/relationships/image" Target="../media/image25.png"/><Relationship Id="rId23" Type="http://schemas.openxmlformats.org/officeDocument/2006/relationships/image" Target="../media/image32.jpeg"/><Relationship Id="rId28" Type="http://schemas.openxmlformats.org/officeDocument/2006/relationships/image" Target="../media/image36.jpeg"/><Relationship Id="rId10" Type="http://schemas.openxmlformats.org/officeDocument/2006/relationships/image" Target="../media/image22.png"/><Relationship Id="rId19" Type="http://schemas.openxmlformats.org/officeDocument/2006/relationships/image" Target="../media/image29.png"/><Relationship Id="rId4" Type="http://schemas.openxmlformats.org/officeDocument/2006/relationships/hyperlink" Target="http://www.google.it/imgres?imgurl=http://www.infotech.monash.edu.au/about/news/conferences/icsssm08/image/IEEE%20large.jpg&amp;imgrefurl=http://www.infotech.monash.edu.au/about/news/conferences/icsssm08/Webpage/sponsors.htm&amp;usg=___9dmX4SfZBfPbAoJG5Znv4JUFrI=&amp;h=427&amp;w=1200&amp;sz=40&amp;hl=it&amp;start=2&amp;itbs=1&amp;tbnid=j3pNI4xCM7V8rM:&amp;tbnh=53&amp;tbnw=150&amp;prev=/images?q=IEEE&amp;hl=it&amp;gbv=2&amp;tbs=isch:1" TargetMode="External"/><Relationship Id="rId9" Type="http://schemas.openxmlformats.org/officeDocument/2006/relationships/image" Target="../media/image21.jpeg"/><Relationship Id="rId14" Type="http://schemas.openxmlformats.org/officeDocument/2006/relationships/image" Target="../media/image24.jpeg"/><Relationship Id="rId22" Type="http://schemas.openxmlformats.org/officeDocument/2006/relationships/hyperlink" Target="http://www.google.it/url?sa=i&amp;rct=j&amp;q=ipso&amp;source=images&amp;cd=&amp;cad=rja&amp;docid=OUoFb6EVjicSFM&amp;tbnid=qx75Uvm9cd3bLM:&amp;ved=0CAUQjRw&amp;url=http://archive.constantcontact.com/fs178/1108742089459/archive/1112278336054.html&amp;ei=GXOLUdXBD8G4O5jDgIgL&amp;psig=AFQjCNEeFNypynR_-lBHfHMnyksk436jqg&amp;ust=1368179821500718" TargetMode="External"/><Relationship Id="rId27" Type="http://schemas.openxmlformats.org/officeDocument/2006/relationships/hyperlink" Target="http://images.google.com/url?sa=i&amp;rct=j&amp;q=STMicroelectronics&amp;source=images&amp;cd=&amp;cad=rja&amp;docid=6TsPnKSIVKgXhM&amp;tbnid=nF6RrXHGsCzNGM:&amp;ved=0CAUQjRw&amp;url=http://emerginggrowth.com/investing_today/technology/looking-at-the-long-term-with-this-semiconductor-st-microelectronics-n-v-nyse-stm/01/10/2013&amp;ei=-hl-UYqHEoy08ASr74HIBw&amp;psig=AFQjCNEeVRjgJiR10XTb0HDjqIJzEHIlRg&amp;ust=1367305077956071"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diagramLayout" Target="../diagrams/layout4.xml"/><Relationship Id="rId7" Type="http://schemas.openxmlformats.org/officeDocument/2006/relationships/image" Target="../media/image106.png"/><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hyperlink" Target="http://medialib.st.com/pages/preview.php?ref=286&amp;ext=jpg&amp;k=&amp;search=&amp;offset=0&amp;order_by=relevance&amp;sort=DESC&amp;archive=0&amp;" TargetMode="External"/><Relationship Id="rId3" Type="http://schemas.openxmlformats.org/officeDocument/2006/relationships/image" Target="../media/image37.png"/><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4.jpeg"/><Relationship Id="rId10" Type="http://schemas.openxmlformats.org/officeDocument/2006/relationships/image" Target="../media/image39.jpeg"/><Relationship Id="rId4" Type="http://schemas.microsoft.com/office/2007/relationships/hdphoto" Target="../media/hdphoto1.wdp"/><Relationship Id="rId9" Type="http://schemas.openxmlformats.org/officeDocument/2006/relationships/image" Target="../media/image38.jpeg"/></Relationships>
</file>

<file path=ppt/slides/_rels/slide5.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png"/><Relationship Id="rId18" Type="http://schemas.openxmlformats.org/officeDocument/2006/relationships/image" Target="../media/image55.jpeg"/><Relationship Id="rId3" Type="http://schemas.openxmlformats.org/officeDocument/2006/relationships/image" Target="../media/image40.emf"/><Relationship Id="rId7" Type="http://schemas.openxmlformats.org/officeDocument/2006/relationships/image" Target="../media/image44.jpe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notesSlide" Target="../notesSlides/notesSlide5.xml"/><Relationship Id="rId16" Type="http://schemas.openxmlformats.org/officeDocument/2006/relationships/image" Target="../media/image53.png"/><Relationship Id="rId20" Type="http://schemas.openxmlformats.org/officeDocument/2006/relationships/image" Target="../media/image57.jpeg"/><Relationship Id="rId1" Type="http://schemas.openxmlformats.org/officeDocument/2006/relationships/slideLayout" Target="../slideLayouts/slideLayout6.xml"/><Relationship Id="rId6" Type="http://schemas.openxmlformats.org/officeDocument/2006/relationships/image" Target="../media/image43.jpeg"/><Relationship Id="rId11" Type="http://schemas.openxmlformats.org/officeDocument/2006/relationships/image" Target="../media/image48.jpe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png"/><Relationship Id="rId19" Type="http://schemas.openxmlformats.org/officeDocument/2006/relationships/image" Target="../media/image56.jpe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jpeg"/></Relationships>
</file>

<file path=ppt/slides/_rels/slide6.xml.rels><?xml version="1.0" encoding="UTF-8" standalone="yes"?>
<Relationships xmlns="http://schemas.openxmlformats.org/package/2006/relationships"><Relationship Id="rId3" Type="http://schemas.openxmlformats.org/officeDocument/2006/relationships/hyperlink" Target="http://www.st.com/web/en/press/p3478"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jpeg"/></Relationships>
</file>

<file path=ppt/slides/_rels/slide7.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9.jpeg"/><Relationship Id="rId18" Type="http://schemas.openxmlformats.org/officeDocument/2006/relationships/image" Target="../media/image74.png"/><Relationship Id="rId26" Type="http://schemas.openxmlformats.org/officeDocument/2006/relationships/hyperlink" Target="http://www.allterrainmedical.com/cart/product.php?productid=16446" TargetMode="External"/><Relationship Id="rId3" Type="http://schemas.openxmlformats.org/officeDocument/2006/relationships/image" Target="../media/image61.jpeg"/><Relationship Id="rId21" Type="http://schemas.openxmlformats.org/officeDocument/2006/relationships/image" Target="../media/image77.emf"/><Relationship Id="rId7" Type="http://schemas.openxmlformats.org/officeDocument/2006/relationships/image" Target="../media/image63.png"/><Relationship Id="rId12" Type="http://schemas.openxmlformats.org/officeDocument/2006/relationships/image" Target="../media/image68.png"/><Relationship Id="rId17" Type="http://schemas.openxmlformats.org/officeDocument/2006/relationships/image" Target="../media/image73.jpeg"/><Relationship Id="rId25" Type="http://schemas.openxmlformats.org/officeDocument/2006/relationships/image" Target="../media/image81.jpeg"/><Relationship Id="rId33" Type="http://schemas.openxmlformats.org/officeDocument/2006/relationships/image" Target="../media/image88.jpeg"/><Relationship Id="rId2" Type="http://schemas.openxmlformats.org/officeDocument/2006/relationships/slideLayout" Target="../slideLayouts/slideLayout6.xml"/><Relationship Id="rId16" Type="http://schemas.openxmlformats.org/officeDocument/2006/relationships/image" Target="../media/image72.png"/><Relationship Id="rId20" Type="http://schemas.openxmlformats.org/officeDocument/2006/relationships/image" Target="../media/image76.png"/><Relationship Id="rId29" Type="http://schemas.openxmlformats.org/officeDocument/2006/relationships/image" Target="../media/image84.jpeg"/><Relationship Id="rId1" Type="http://schemas.openxmlformats.org/officeDocument/2006/relationships/vmlDrawing" Target="../drawings/vmlDrawing1.vml"/><Relationship Id="rId6" Type="http://schemas.openxmlformats.org/officeDocument/2006/relationships/image" Target="../media/image62.jpeg"/><Relationship Id="rId11" Type="http://schemas.openxmlformats.org/officeDocument/2006/relationships/image" Target="../media/image67.png"/><Relationship Id="rId24" Type="http://schemas.openxmlformats.org/officeDocument/2006/relationships/image" Target="../media/image80.jpeg"/><Relationship Id="rId32" Type="http://schemas.openxmlformats.org/officeDocument/2006/relationships/image" Target="../media/image87.jpeg"/><Relationship Id="rId5" Type="http://schemas.openxmlformats.org/officeDocument/2006/relationships/image" Target="../media/image60.emf"/><Relationship Id="rId15" Type="http://schemas.openxmlformats.org/officeDocument/2006/relationships/image" Target="../media/image71.jpeg"/><Relationship Id="rId23" Type="http://schemas.openxmlformats.org/officeDocument/2006/relationships/image" Target="../media/image79.jpeg"/><Relationship Id="rId28" Type="http://schemas.openxmlformats.org/officeDocument/2006/relationships/image" Target="../media/image83.jpeg"/><Relationship Id="rId10" Type="http://schemas.openxmlformats.org/officeDocument/2006/relationships/image" Target="../media/image66.jpeg"/><Relationship Id="rId19" Type="http://schemas.openxmlformats.org/officeDocument/2006/relationships/image" Target="../media/image75.png"/><Relationship Id="rId31" Type="http://schemas.openxmlformats.org/officeDocument/2006/relationships/image" Target="../media/image86.png"/><Relationship Id="rId4" Type="http://schemas.openxmlformats.org/officeDocument/2006/relationships/oleObject" Target="../embeddings/oleObject1.bin"/><Relationship Id="rId9" Type="http://schemas.openxmlformats.org/officeDocument/2006/relationships/image" Target="../media/image65.jpeg"/><Relationship Id="rId14" Type="http://schemas.openxmlformats.org/officeDocument/2006/relationships/image" Target="../media/image70.png"/><Relationship Id="rId22" Type="http://schemas.openxmlformats.org/officeDocument/2006/relationships/image" Target="../media/image78.jpeg"/><Relationship Id="rId27" Type="http://schemas.openxmlformats.org/officeDocument/2006/relationships/image" Target="../media/image82.png"/><Relationship Id="rId30" Type="http://schemas.openxmlformats.org/officeDocument/2006/relationships/image" Target="../media/image85.jpeg"/></Relationships>
</file>

<file path=ppt/slides/_rels/slide8.xml.rels><?xml version="1.0" encoding="UTF-8" standalone="yes"?>
<Relationships xmlns="http://schemas.openxmlformats.org/package/2006/relationships"><Relationship Id="rId8" Type="http://schemas.openxmlformats.org/officeDocument/2006/relationships/image" Target="../media/image92.png"/><Relationship Id="rId13" Type="http://schemas.microsoft.com/office/2007/relationships/hdphoto" Target="../media/hdphoto5.wdp"/><Relationship Id="rId18" Type="http://schemas.openxmlformats.org/officeDocument/2006/relationships/image" Target="../media/image99.jpeg"/><Relationship Id="rId26" Type="http://schemas.openxmlformats.org/officeDocument/2006/relationships/image" Target="../media/image105.png"/><Relationship Id="rId3" Type="http://schemas.openxmlformats.org/officeDocument/2006/relationships/image" Target="../media/image89.jpeg"/><Relationship Id="rId21" Type="http://schemas.openxmlformats.org/officeDocument/2006/relationships/image" Target="../media/image102.png"/><Relationship Id="rId7" Type="http://schemas.microsoft.com/office/2007/relationships/hdphoto" Target="../media/hdphoto3.wdp"/><Relationship Id="rId12" Type="http://schemas.openxmlformats.org/officeDocument/2006/relationships/image" Target="../media/image95.png"/><Relationship Id="rId17" Type="http://schemas.openxmlformats.org/officeDocument/2006/relationships/image" Target="../media/image98.jpeg"/><Relationship Id="rId25" Type="http://schemas.microsoft.com/office/2007/relationships/hdphoto" Target="../media/hdphoto8.wdp"/><Relationship Id="rId2" Type="http://schemas.openxmlformats.org/officeDocument/2006/relationships/notesSlide" Target="../notesSlides/notesSlide7.xml"/><Relationship Id="rId16" Type="http://schemas.openxmlformats.org/officeDocument/2006/relationships/image" Target="../media/image97.png"/><Relationship Id="rId20" Type="http://schemas.openxmlformats.org/officeDocument/2006/relationships/image" Target="../media/image101.jpeg"/><Relationship Id="rId29" Type="http://schemas.openxmlformats.org/officeDocument/2006/relationships/image" Target="../media/image108.emf"/><Relationship Id="rId1" Type="http://schemas.openxmlformats.org/officeDocument/2006/relationships/slideLayout" Target="../slideLayouts/slideLayout7.xml"/><Relationship Id="rId6" Type="http://schemas.openxmlformats.org/officeDocument/2006/relationships/image" Target="../media/image91.jpeg"/><Relationship Id="rId11" Type="http://schemas.microsoft.com/office/2007/relationships/hdphoto" Target="../media/hdphoto4.wdp"/><Relationship Id="rId24" Type="http://schemas.openxmlformats.org/officeDocument/2006/relationships/image" Target="../media/image104.png"/><Relationship Id="rId5" Type="http://schemas.microsoft.com/office/2007/relationships/hdphoto" Target="../media/hdphoto2.wdp"/><Relationship Id="rId15" Type="http://schemas.microsoft.com/office/2007/relationships/hdphoto" Target="../media/hdphoto6.wdp"/><Relationship Id="rId23" Type="http://schemas.openxmlformats.org/officeDocument/2006/relationships/image" Target="../media/image103.jpeg"/><Relationship Id="rId28" Type="http://schemas.openxmlformats.org/officeDocument/2006/relationships/image" Target="../media/image107.jpeg"/><Relationship Id="rId10" Type="http://schemas.openxmlformats.org/officeDocument/2006/relationships/image" Target="../media/image94.png"/><Relationship Id="rId19" Type="http://schemas.openxmlformats.org/officeDocument/2006/relationships/image" Target="../media/image100.jpeg"/><Relationship Id="rId4" Type="http://schemas.openxmlformats.org/officeDocument/2006/relationships/image" Target="../media/image90.jpeg"/><Relationship Id="rId9" Type="http://schemas.openxmlformats.org/officeDocument/2006/relationships/image" Target="../media/image93.jpeg"/><Relationship Id="rId14" Type="http://schemas.openxmlformats.org/officeDocument/2006/relationships/image" Target="../media/image96.png"/><Relationship Id="rId22" Type="http://schemas.microsoft.com/office/2007/relationships/hdphoto" Target="../media/hdphoto7.wdp"/><Relationship Id="rId27" Type="http://schemas.openxmlformats.org/officeDocument/2006/relationships/image" Target="../media/image10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39552" y="1687556"/>
            <a:ext cx="7772400" cy="1273391"/>
          </a:xfrm>
        </p:spPr>
        <p:txBody>
          <a:bodyPr>
            <a:normAutofit fontScale="90000"/>
          </a:bodyPr>
          <a:lstStyle/>
          <a:p>
            <a:r>
              <a:rPr lang="en-US" b="1" dirty="0"/>
              <a:t>Leveraging the strength of OSGi to deliver a convergent </a:t>
            </a:r>
            <a:r>
              <a:rPr lang="en-US" b="1" dirty="0" err="1"/>
              <a:t>IoT</a:t>
            </a:r>
            <a:r>
              <a:rPr lang="en-US" b="1" dirty="0"/>
              <a:t> ecosystem</a:t>
            </a:r>
            <a:endParaRPr lang="en-US" dirty="0"/>
          </a:p>
        </p:txBody>
      </p:sp>
      <p:sp>
        <p:nvSpPr>
          <p:cNvPr id="3" name="Sous-titre 2"/>
          <p:cNvSpPr>
            <a:spLocks noGrp="1"/>
          </p:cNvSpPr>
          <p:nvPr>
            <p:ph type="subTitle" idx="1"/>
          </p:nvPr>
        </p:nvSpPr>
        <p:spPr>
          <a:xfrm>
            <a:off x="575556" y="3032956"/>
            <a:ext cx="6400800" cy="1752600"/>
          </a:xfrm>
        </p:spPr>
        <p:txBody>
          <a:bodyPr>
            <a:normAutofit lnSpcReduction="10000"/>
          </a:bodyPr>
          <a:lstStyle/>
          <a:p>
            <a:r>
              <a:rPr lang="en-US" b="1" dirty="0" smtClean="0"/>
              <a:t>An example based on Smart Energy Profile 2.0 (SEP 2.0) deployment use case</a:t>
            </a:r>
          </a:p>
          <a:p>
            <a:pPr>
              <a:spcBef>
                <a:spcPts val="1200"/>
              </a:spcBef>
            </a:pPr>
            <a:r>
              <a:rPr lang="en-US" dirty="0" smtClean="0"/>
              <a:t>Oleg </a:t>
            </a:r>
            <a:r>
              <a:rPr lang="en-US" dirty="0" err="1" smtClean="0"/>
              <a:t>Logvinov</a:t>
            </a:r>
            <a:r>
              <a:rPr lang="en-US" dirty="0" smtClean="0"/>
              <a:t>, Luca </a:t>
            </a:r>
            <a:r>
              <a:rPr lang="en-US" dirty="0" err="1" smtClean="0"/>
              <a:t>Celetto</a:t>
            </a:r>
            <a:r>
              <a:rPr lang="en-US" dirty="0" smtClean="0"/>
              <a:t>, Carlo </a:t>
            </a:r>
            <a:r>
              <a:rPr lang="en-US" dirty="0" err="1" smtClean="0"/>
              <a:t>Parata</a:t>
            </a:r>
            <a:r>
              <a:rPr lang="en-US" dirty="0" smtClean="0"/>
              <a:t>, Fabien </a:t>
            </a:r>
            <a:r>
              <a:rPr lang="en-US" dirty="0" err="1" smtClean="0"/>
              <a:t>Castanier</a:t>
            </a:r>
            <a:r>
              <a:rPr lang="en-US" dirty="0" smtClean="0"/>
              <a:t>, </a:t>
            </a:r>
            <a:r>
              <a:rPr lang="en-US" dirty="0"/>
              <a:t>Mridupawan Das</a:t>
            </a:r>
            <a:endParaRPr lang="en-US" dirty="0" smtClean="0"/>
          </a:p>
          <a:p>
            <a:pPr>
              <a:spcBef>
                <a:spcPts val="1200"/>
              </a:spcBef>
            </a:pPr>
            <a:r>
              <a:rPr lang="en-US" dirty="0"/>
              <a:t>STMicroelectronics</a:t>
            </a:r>
            <a:endParaRPr lang="en-US" dirty="0" smtClean="0"/>
          </a:p>
          <a:p>
            <a:pPr>
              <a:spcBef>
                <a:spcPts val="1200"/>
              </a:spcBef>
            </a:pPr>
            <a:r>
              <a:rPr lang="en-US" dirty="0" smtClean="0"/>
              <a:t>OSGi </a:t>
            </a:r>
            <a:r>
              <a:rPr lang="en-US" dirty="0" err="1" smtClean="0"/>
              <a:t>DevCon</a:t>
            </a:r>
            <a:r>
              <a:rPr lang="en-US" dirty="0" smtClean="0"/>
              <a:t> – June 12, 2014</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8599" y="4954608"/>
            <a:ext cx="1438054" cy="108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90438" y="4941168"/>
            <a:ext cx="1440649" cy="10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13783" y="4954608"/>
            <a:ext cx="1442599" cy="1082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67250" y="4941168"/>
            <a:ext cx="1461234" cy="10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197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50"/>
                                        <p:tgtEl>
                                          <p:spTgt spid="5"/>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5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The Role of Gateways for </a:t>
            </a:r>
            <a:r>
              <a:rPr lang="en-US" dirty="0" err="1" smtClean="0"/>
              <a:t>IoT</a:t>
            </a:r>
            <a:endParaRPr lang="en-US" dirty="0"/>
          </a:p>
        </p:txBody>
      </p:sp>
      <p:sp>
        <p:nvSpPr>
          <p:cNvPr id="8" name="Content Placeholder 7"/>
          <p:cNvSpPr>
            <a:spLocks noGrp="1"/>
          </p:cNvSpPr>
          <p:nvPr>
            <p:ph idx="1"/>
          </p:nvPr>
        </p:nvSpPr>
        <p:spPr>
          <a:xfrm>
            <a:off x="457200" y="1124744"/>
            <a:ext cx="8229600" cy="5016758"/>
          </a:xfrm>
        </p:spPr>
        <p:txBody>
          <a:bodyPr/>
          <a:lstStyle/>
          <a:p>
            <a:pPr>
              <a:spcBef>
                <a:spcPts val="1000"/>
              </a:spcBef>
            </a:pPr>
            <a:r>
              <a:rPr lang="en-US" dirty="0">
                <a:ea typeface="ＭＳ Ｐゴシック" charset="-128"/>
              </a:rPr>
              <a:t>Integrate heterogeneous devices and local network technologies</a:t>
            </a:r>
          </a:p>
          <a:p>
            <a:pPr>
              <a:spcBef>
                <a:spcPts val="1000"/>
              </a:spcBef>
            </a:pPr>
            <a:r>
              <a:rPr lang="en-US" dirty="0">
                <a:ea typeface="ＭＳ Ｐゴシック" charset="-128"/>
              </a:rPr>
              <a:t>Provide local </a:t>
            </a:r>
            <a:r>
              <a:rPr lang="en-US" dirty="0" smtClean="0">
                <a:ea typeface="ＭＳ Ｐゴシック" charset="-128"/>
              </a:rPr>
              <a:t>services </a:t>
            </a:r>
            <a:r>
              <a:rPr lang="en-US" dirty="0">
                <a:ea typeface="ＭＳ Ｐゴシック" charset="-128"/>
              </a:rPr>
              <a:t>– caching, sensor-actuator control loops, data processing, ...</a:t>
            </a:r>
          </a:p>
          <a:p>
            <a:pPr>
              <a:spcBef>
                <a:spcPts val="1000"/>
              </a:spcBef>
            </a:pPr>
            <a:r>
              <a:rPr lang="en-US" dirty="0">
                <a:ea typeface="ＭＳ Ｐゴシック" charset="-128"/>
              </a:rPr>
              <a:t>Semantics and metadata </a:t>
            </a:r>
            <a:r>
              <a:rPr lang="en-US" dirty="0" smtClean="0">
                <a:ea typeface="ＭＳ Ｐゴシック" charset="-128"/>
              </a:rPr>
              <a:t>capable – the first step toward sematic interoperability of various applications </a:t>
            </a:r>
            <a:endParaRPr lang="en-US" dirty="0">
              <a:ea typeface="ＭＳ Ｐゴシック" charset="-128"/>
            </a:endParaRPr>
          </a:p>
          <a:p>
            <a:pPr>
              <a:spcBef>
                <a:spcPts val="1000"/>
              </a:spcBef>
            </a:pPr>
            <a:r>
              <a:rPr lang="en-US" dirty="0" smtClean="0">
                <a:ea typeface="ＭＳ Ｐゴシック" charset="-128"/>
              </a:rPr>
              <a:t>Unified platform designed to be used by multiple </a:t>
            </a:r>
            <a:r>
              <a:rPr lang="en-US" dirty="0">
                <a:ea typeface="ＭＳ Ｐゴシック" charset="-128"/>
              </a:rPr>
              <a:t>services and applications</a:t>
            </a:r>
          </a:p>
          <a:p>
            <a:pPr>
              <a:spcBef>
                <a:spcPts val="1000"/>
              </a:spcBef>
            </a:pPr>
            <a:r>
              <a:rPr lang="en-US" dirty="0">
                <a:ea typeface="ＭＳ Ｐゴシック" charset="-128"/>
              </a:rPr>
              <a:t>Meeting point of multiple stakeholders – owners, service providers, telecom operators, ISPs, ...</a:t>
            </a:r>
          </a:p>
          <a:p>
            <a:pPr>
              <a:spcBef>
                <a:spcPts val="1000"/>
              </a:spcBef>
            </a:pPr>
            <a:r>
              <a:rPr lang="en-US" dirty="0" smtClean="0">
                <a:ea typeface="ＭＳ Ｐゴシック" charset="-128"/>
              </a:rPr>
              <a:t>Enhance security of device </a:t>
            </a:r>
            <a:r>
              <a:rPr lang="en-US" dirty="0">
                <a:ea typeface="ＭＳ Ｐゴシック" charset="-128"/>
              </a:rPr>
              <a:t>area networks</a:t>
            </a:r>
          </a:p>
          <a:p>
            <a:pPr>
              <a:spcBef>
                <a:spcPts val="1000"/>
              </a:spcBef>
            </a:pPr>
            <a:r>
              <a:rPr lang="en-US" dirty="0" smtClean="0">
                <a:ea typeface="ＭＳ Ｐゴシック" charset="-128"/>
              </a:rPr>
              <a:t>Provide a uniform approach to the integration of legacy components into the </a:t>
            </a:r>
            <a:r>
              <a:rPr lang="en-US" dirty="0" err="1" smtClean="0">
                <a:ea typeface="ＭＳ Ｐゴシック" charset="-128"/>
              </a:rPr>
              <a:t>IoT</a:t>
            </a:r>
            <a:r>
              <a:rPr lang="en-US" dirty="0" smtClean="0">
                <a:ea typeface="ＭＳ Ｐゴシック" charset="-128"/>
              </a:rPr>
              <a:t> ecosystem</a:t>
            </a:r>
            <a:endParaRPr lang="en-US" dirty="0"/>
          </a:p>
        </p:txBody>
      </p:sp>
      <p:sp>
        <p:nvSpPr>
          <p:cNvPr id="3" name="Slide Number Placeholder 2"/>
          <p:cNvSpPr>
            <a:spLocks noGrp="1"/>
          </p:cNvSpPr>
          <p:nvPr>
            <p:ph type="sldNum" sz="quarter" idx="12"/>
          </p:nvPr>
        </p:nvSpPr>
        <p:spPr/>
        <p:txBody>
          <a:bodyPr/>
          <a:lstStyle/>
          <a:p>
            <a:fld id="{5B31B9E4-8E4D-4C86-BFD7-412B282B373B}" type="slidenum">
              <a:rPr lang="fr-FR" smtClean="0"/>
              <a:t>10</a:t>
            </a:fld>
            <a:endParaRPr lang="fr-FR"/>
          </a:p>
        </p:txBody>
      </p:sp>
    </p:spTree>
    <p:extLst>
      <p:ext uri="{BB962C8B-B14F-4D97-AF65-F5344CB8AC3E}">
        <p14:creationId xmlns:p14="http://schemas.microsoft.com/office/powerpoint/2010/main" val="3355358426"/>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40"/>
          <p:cNvSpPr>
            <a:spLocks noChangeArrowheads="1"/>
          </p:cNvSpPr>
          <p:nvPr/>
        </p:nvSpPr>
        <p:spPr bwMode="auto">
          <a:xfrm>
            <a:off x="2123728" y="5618757"/>
            <a:ext cx="4125114" cy="690563"/>
          </a:xfrm>
          <a:prstGeom prst="rect">
            <a:avLst/>
          </a:prstGeom>
          <a:ln>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lIns="0" rIns="0" anchor="ctr"/>
          <a:lstStyle/>
          <a:p>
            <a:pPr algn="ctr" eaLnBrk="0" hangingPunct="0">
              <a:defRPr/>
            </a:pPr>
            <a:r>
              <a:rPr lang="en-US" sz="1600" b="1" dirty="0" smtClean="0">
                <a:solidFill>
                  <a:schemeClr val="bg1"/>
                </a:solidFill>
                <a:effectLst>
                  <a:outerShdw blurRad="38100" dist="38100" dir="2700000" algn="tl">
                    <a:srgbClr val="000000">
                      <a:alpha val="43137"/>
                    </a:srgbClr>
                  </a:outerShdw>
                </a:effectLst>
              </a:rPr>
              <a:t>Gateway One</a:t>
            </a:r>
            <a:endParaRPr lang="en-US" sz="1600" b="1" dirty="0">
              <a:solidFill>
                <a:schemeClr val="bg1"/>
              </a:solidFill>
              <a:effectLst>
                <a:outerShdw blurRad="38100" dist="38100" dir="2700000" algn="tl">
                  <a:srgbClr val="000000">
                    <a:alpha val="43137"/>
                  </a:srgbClr>
                </a:outerShdw>
              </a:effectLst>
            </a:endParaRPr>
          </a:p>
        </p:txBody>
      </p:sp>
      <p:sp>
        <p:nvSpPr>
          <p:cNvPr id="4" name="Freeform 3"/>
          <p:cNvSpPr/>
          <p:nvPr/>
        </p:nvSpPr>
        <p:spPr>
          <a:xfrm>
            <a:off x="2123731" y="1531458"/>
            <a:ext cx="4125113" cy="3858699"/>
          </a:xfrm>
          <a:custGeom>
            <a:avLst/>
            <a:gdLst>
              <a:gd name="connsiteX0" fmla="*/ 0 w 4125113"/>
              <a:gd name="connsiteY0" fmla="*/ 3581973 h 3581973"/>
              <a:gd name="connsiteX1" fmla="*/ 4125113 w 4125113"/>
              <a:gd name="connsiteY1" fmla="*/ 3581973 h 3581973"/>
              <a:gd name="connsiteX2" fmla="*/ 4125113 w 4125113"/>
              <a:gd name="connsiteY2" fmla="*/ 0 h 3581973"/>
              <a:gd name="connsiteX3" fmla="*/ 2014430 w 4125113"/>
              <a:gd name="connsiteY3" fmla="*/ 0 h 3581973"/>
              <a:gd name="connsiteX4" fmla="*/ 2014430 w 4125113"/>
              <a:gd name="connsiteY4" fmla="*/ 433137 h 3581973"/>
              <a:gd name="connsiteX5" fmla="*/ 27501 w 4125113"/>
              <a:gd name="connsiteY5" fmla="*/ 433137 h 3581973"/>
              <a:gd name="connsiteX6" fmla="*/ 0 w 4125113"/>
              <a:gd name="connsiteY6" fmla="*/ 3581973 h 358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5113" h="3581973">
                <a:moveTo>
                  <a:pt x="0" y="3581973"/>
                </a:moveTo>
                <a:lnTo>
                  <a:pt x="4125113" y="3581973"/>
                </a:lnTo>
                <a:lnTo>
                  <a:pt x="4125113" y="0"/>
                </a:lnTo>
                <a:lnTo>
                  <a:pt x="2014430" y="0"/>
                </a:lnTo>
                <a:lnTo>
                  <a:pt x="2014430" y="433137"/>
                </a:lnTo>
                <a:lnTo>
                  <a:pt x="27501" y="433137"/>
                </a:lnTo>
                <a:lnTo>
                  <a:pt x="0" y="3581973"/>
                </a:lnTo>
                <a:close/>
              </a:path>
            </a:pathLst>
          </a:custGeom>
          <a:solidFill>
            <a:srgbClr val="39A9DC"/>
          </a:solidFill>
        </p:spPr>
        <p:style>
          <a:lnRef idx="1">
            <a:schemeClr val="accent1"/>
          </a:lnRef>
          <a:fillRef idx="2">
            <a:schemeClr val="accent1"/>
          </a:fillRef>
          <a:effectRef idx="1">
            <a:schemeClr val="accent1"/>
          </a:effectRef>
          <a:fontRef idx="minor">
            <a:schemeClr val="dk1"/>
          </a:fontRef>
        </p:style>
        <p:txBody>
          <a:bodyPr rtlCol="0" anchor="b"/>
          <a:lstStyle/>
          <a:p>
            <a:r>
              <a:rPr lang="en-US" sz="1400" dirty="0" smtClean="0">
                <a:solidFill>
                  <a:schemeClr val="bg1"/>
                </a:solidFill>
              </a:rPr>
              <a:t>Pre-Integrated Smart Home Software</a:t>
            </a:r>
            <a:endParaRPr lang="en-US" sz="1400" dirty="0">
              <a:solidFill>
                <a:schemeClr val="bg1"/>
              </a:solidFill>
            </a:endParaRPr>
          </a:p>
        </p:txBody>
      </p:sp>
      <p:sp>
        <p:nvSpPr>
          <p:cNvPr id="2" name="Title 1"/>
          <p:cNvSpPr>
            <a:spLocks noGrp="1"/>
          </p:cNvSpPr>
          <p:nvPr>
            <p:ph type="title"/>
          </p:nvPr>
        </p:nvSpPr>
        <p:spPr/>
        <p:txBody>
          <a:bodyPr>
            <a:normAutofit/>
          </a:bodyPr>
          <a:lstStyle/>
          <a:p>
            <a:r>
              <a:rPr lang="en-US" dirty="0" smtClean="0"/>
              <a:t>Smart Home Gateway Stack</a:t>
            </a:r>
            <a:endParaRPr lang="en-US" sz="2400" i="1" dirty="0"/>
          </a:p>
        </p:txBody>
      </p:sp>
      <p:sp>
        <p:nvSpPr>
          <p:cNvPr id="3" name="Slide Number Placeholder 2"/>
          <p:cNvSpPr>
            <a:spLocks noGrp="1"/>
          </p:cNvSpPr>
          <p:nvPr>
            <p:ph type="sldNum" sz="quarter" idx="12"/>
          </p:nvPr>
        </p:nvSpPr>
        <p:spPr>
          <a:xfrm>
            <a:off x="8599514" y="678629"/>
            <a:ext cx="544994" cy="198000"/>
          </a:xfrm>
        </p:spPr>
        <p:txBody>
          <a:bodyPr/>
          <a:lstStyle/>
          <a:p>
            <a:fld id="{5B31B9E4-8E4D-4C86-BFD7-412B282B373B}" type="slidenum">
              <a:rPr lang="en-US" smtClean="0"/>
              <a:pPr/>
              <a:t>11</a:t>
            </a:fld>
            <a:endParaRPr lang="en-US"/>
          </a:p>
        </p:txBody>
      </p:sp>
      <p:sp>
        <p:nvSpPr>
          <p:cNvPr id="33" name="Rectangle 32"/>
          <p:cNvSpPr/>
          <p:nvPr/>
        </p:nvSpPr>
        <p:spPr>
          <a:xfrm>
            <a:off x="4427984" y="6489340"/>
            <a:ext cx="1407941" cy="313427"/>
          </a:xfrm>
          <a:prstGeom prst="rect">
            <a:avLst/>
          </a:prstGeom>
          <a:solidFill>
            <a:srgbClr val="39A9D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Pre-integration</a:t>
            </a:r>
            <a:endParaRPr lang="en-US" sz="1400" dirty="0">
              <a:solidFill>
                <a:schemeClr val="bg1"/>
              </a:solidFill>
            </a:endParaRPr>
          </a:p>
        </p:txBody>
      </p:sp>
      <p:sp>
        <p:nvSpPr>
          <p:cNvPr id="34" name="Rectangle 33"/>
          <p:cNvSpPr/>
          <p:nvPr/>
        </p:nvSpPr>
        <p:spPr>
          <a:xfrm>
            <a:off x="5960776" y="6489340"/>
            <a:ext cx="1203512" cy="313427"/>
          </a:xfrm>
          <a:prstGeom prst="rect">
            <a:avLst/>
          </a:prstGeom>
          <a:solidFill>
            <a:schemeClr val="accent4">
              <a:lumMod val="90000"/>
              <a:lumOff val="1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smtClean="0">
                <a:solidFill>
                  <a:schemeClr val="bg1"/>
                </a:solidFill>
              </a:rPr>
              <a:t>3</a:t>
            </a:r>
            <a:r>
              <a:rPr lang="en-US" sz="1400" baseline="30000" dirty="0" smtClean="0">
                <a:solidFill>
                  <a:schemeClr val="bg1"/>
                </a:solidFill>
              </a:rPr>
              <a:t>rd</a:t>
            </a:r>
            <a:r>
              <a:rPr lang="en-US" sz="1400" dirty="0" smtClean="0">
                <a:solidFill>
                  <a:schemeClr val="bg1"/>
                </a:solidFill>
              </a:rPr>
              <a:t> party</a:t>
            </a:r>
            <a:endParaRPr lang="en-US" sz="1400" dirty="0">
              <a:solidFill>
                <a:schemeClr val="bg1"/>
              </a:solidFill>
            </a:endParaRPr>
          </a:p>
        </p:txBody>
      </p:sp>
      <p:sp>
        <p:nvSpPr>
          <p:cNvPr id="47" name="Rectangle 46"/>
          <p:cNvSpPr/>
          <p:nvPr/>
        </p:nvSpPr>
        <p:spPr>
          <a:xfrm>
            <a:off x="2176048" y="4612087"/>
            <a:ext cx="4000501" cy="427076"/>
          </a:xfrm>
          <a:prstGeom prst="rect">
            <a:avLst/>
          </a:prstGeom>
          <a:solidFill>
            <a:schemeClr val="accent4">
              <a:lumMod val="90000"/>
              <a:lumOff val="1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solidFill>
              </a:rPr>
              <a:t>JVM</a:t>
            </a:r>
          </a:p>
        </p:txBody>
      </p:sp>
      <p:sp>
        <p:nvSpPr>
          <p:cNvPr id="48" name="Rectangle 47"/>
          <p:cNvSpPr/>
          <p:nvPr/>
        </p:nvSpPr>
        <p:spPr>
          <a:xfrm>
            <a:off x="2191146" y="4183130"/>
            <a:ext cx="3985403" cy="360283"/>
          </a:xfrm>
          <a:prstGeom prst="rect">
            <a:avLst/>
          </a:prstGeom>
          <a:solidFill>
            <a:schemeClr val="accent4">
              <a:lumMod val="90000"/>
              <a:lumOff val="1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solidFill>
              </a:rPr>
              <a:t>OSGi</a:t>
            </a:r>
          </a:p>
        </p:txBody>
      </p:sp>
      <p:sp>
        <p:nvSpPr>
          <p:cNvPr id="49" name="Rectangle 48"/>
          <p:cNvSpPr/>
          <p:nvPr/>
        </p:nvSpPr>
        <p:spPr>
          <a:xfrm>
            <a:off x="2191146" y="2935345"/>
            <a:ext cx="2876527" cy="720565"/>
          </a:xfrm>
          <a:prstGeom prst="rect">
            <a:avLst/>
          </a:prstGeom>
          <a:solidFill>
            <a:schemeClr val="accent4">
              <a:lumMod val="90000"/>
              <a:lumOff val="1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solidFill>
              </a:rPr>
              <a:t>Home Device Manager</a:t>
            </a:r>
          </a:p>
        </p:txBody>
      </p:sp>
      <p:sp>
        <p:nvSpPr>
          <p:cNvPr id="50" name="Rectangle 49"/>
          <p:cNvSpPr/>
          <p:nvPr/>
        </p:nvSpPr>
        <p:spPr>
          <a:xfrm>
            <a:off x="5163339" y="2935345"/>
            <a:ext cx="1013208" cy="1161657"/>
          </a:xfrm>
          <a:prstGeom prst="rect">
            <a:avLst/>
          </a:prstGeom>
          <a:solidFill>
            <a:schemeClr val="accent4">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solidFill>
              </a:rPr>
              <a:t>Network</a:t>
            </a:r>
          </a:p>
          <a:p>
            <a:pPr algn="ctr"/>
            <a:r>
              <a:rPr lang="en-US" sz="1400" dirty="0" err="1">
                <a:solidFill>
                  <a:schemeClr val="bg1"/>
                </a:solidFill>
              </a:rPr>
              <a:t>Config</a:t>
            </a:r>
            <a:endParaRPr lang="en-US" sz="1400" dirty="0">
              <a:solidFill>
                <a:schemeClr val="bg1"/>
              </a:solidFill>
            </a:endParaRPr>
          </a:p>
        </p:txBody>
      </p:sp>
      <p:sp>
        <p:nvSpPr>
          <p:cNvPr id="51" name="Rectangle 50"/>
          <p:cNvSpPr/>
          <p:nvPr/>
        </p:nvSpPr>
        <p:spPr>
          <a:xfrm>
            <a:off x="2195736" y="3739379"/>
            <a:ext cx="646673" cy="360283"/>
          </a:xfrm>
          <a:prstGeom prst="rect">
            <a:avLst/>
          </a:prstGeom>
          <a:solidFill>
            <a:schemeClr val="accent4">
              <a:lumMod val="90000"/>
              <a:lumOff val="1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err="1">
                <a:solidFill>
                  <a:schemeClr val="bg1"/>
                </a:solidFill>
              </a:rPr>
              <a:t>Zigbee</a:t>
            </a:r>
            <a:endParaRPr lang="en-US" sz="1400" dirty="0">
              <a:solidFill>
                <a:schemeClr val="bg1"/>
              </a:solidFill>
            </a:endParaRPr>
          </a:p>
        </p:txBody>
      </p:sp>
      <p:sp>
        <p:nvSpPr>
          <p:cNvPr id="52" name="Rectangle 51"/>
          <p:cNvSpPr/>
          <p:nvPr/>
        </p:nvSpPr>
        <p:spPr>
          <a:xfrm>
            <a:off x="3698761" y="3739379"/>
            <a:ext cx="621211" cy="360283"/>
          </a:xfrm>
          <a:prstGeom prst="rect">
            <a:avLst/>
          </a:prstGeom>
          <a:solidFill>
            <a:schemeClr val="accent4">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solidFill>
              </a:rPr>
              <a:t>BT</a:t>
            </a:r>
          </a:p>
        </p:txBody>
      </p:sp>
      <p:sp>
        <p:nvSpPr>
          <p:cNvPr id="53" name="Rectangle 52"/>
          <p:cNvSpPr/>
          <p:nvPr/>
        </p:nvSpPr>
        <p:spPr>
          <a:xfrm>
            <a:off x="4427984" y="3739379"/>
            <a:ext cx="639689" cy="360283"/>
          </a:xfrm>
          <a:prstGeom prst="rect">
            <a:avLst/>
          </a:prstGeom>
          <a:solidFill>
            <a:schemeClr val="accent4">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solidFill>
              </a:rPr>
              <a:t>SEP2</a:t>
            </a:r>
          </a:p>
        </p:txBody>
      </p:sp>
      <p:sp>
        <p:nvSpPr>
          <p:cNvPr id="54" name="Rectangle 53"/>
          <p:cNvSpPr/>
          <p:nvPr/>
        </p:nvSpPr>
        <p:spPr>
          <a:xfrm>
            <a:off x="2211424" y="2019318"/>
            <a:ext cx="2360575" cy="813543"/>
          </a:xfrm>
          <a:prstGeom prst="rect">
            <a:avLst/>
          </a:prstGeom>
          <a:solidFill>
            <a:schemeClr val="accent4">
              <a:lumMod val="90000"/>
              <a:lumOff val="1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solidFill>
              </a:rPr>
              <a:t>Home Automation Manager</a:t>
            </a:r>
          </a:p>
        </p:txBody>
      </p:sp>
      <p:sp>
        <p:nvSpPr>
          <p:cNvPr id="55" name="Rectangle 54"/>
          <p:cNvSpPr/>
          <p:nvPr/>
        </p:nvSpPr>
        <p:spPr>
          <a:xfrm>
            <a:off x="4183847" y="1580158"/>
            <a:ext cx="1958985" cy="360283"/>
          </a:xfrm>
          <a:prstGeom prst="rect">
            <a:avLst/>
          </a:prstGeom>
          <a:pattFill prst="wdUpDiag">
            <a:fgClr>
              <a:schemeClr val="accent4">
                <a:lumMod val="90000"/>
                <a:lumOff val="10000"/>
              </a:schemeClr>
            </a:fgClr>
            <a:bgClr>
              <a:schemeClr val="accent6">
                <a:lumMod val="60000"/>
                <a:lumOff val="40000"/>
              </a:schemeClr>
            </a:bgClr>
          </a:patt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smtClean="0">
                <a:solidFill>
                  <a:schemeClr val="bg1"/>
                </a:solidFill>
              </a:rPr>
              <a:t>JSON RPC</a:t>
            </a:r>
            <a:endParaRPr lang="en-US" sz="1400" dirty="0">
              <a:solidFill>
                <a:schemeClr val="bg1"/>
              </a:solidFill>
            </a:endParaRPr>
          </a:p>
        </p:txBody>
      </p:sp>
      <p:sp>
        <p:nvSpPr>
          <p:cNvPr id="56" name="Rectangle 55"/>
          <p:cNvSpPr/>
          <p:nvPr/>
        </p:nvSpPr>
        <p:spPr>
          <a:xfrm>
            <a:off x="4183847" y="1122958"/>
            <a:ext cx="1958985" cy="360283"/>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1400" dirty="0">
                <a:solidFill>
                  <a:schemeClr val="tx1"/>
                </a:solidFill>
              </a:rPr>
              <a:t>WEB Apps</a:t>
            </a:r>
          </a:p>
        </p:txBody>
      </p:sp>
      <p:sp>
        <p:nvSpPr>
          <p:cNvPr id="57" name="Rectangle 56"/>
          <p:cNvSpPr/>
          <p:nvPr/>
        </p:nvSpPr>
        <p:spPr>
          <a:xfrm>
            <a:off x="2202011" y="1122958"/>
            <a:ext cx="1898914" cy="772311"/>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1400" dirty="0" smtClean="0">
                <a:solidFill>
                  <a:schemeClr val="tx1"/>
                </a:solidFill>
              </a:rPr>
              <a:t>Customer Applications &amp; Services (optional)</a:t>
            </a:r>
            <a:endParaRPr lang="en-US" sz="1400" dirty="0">
              <a:solidFill>
                <a:schemeClr val="tx1"/>
              </a:solidFill>
            </a:endParaRPr>
          </a:p>
        </p:txBody>
      </p:sp>
      <p:sp>
        <p:nvSpPr>
          <p:cNvPr id="29" name="Rectangle 28"/>
          <p:cNvSpPr/>
          <p:nvPr/>
        </p:nvSpPr>
        <p:spPr>
          <a:xfrm>
            <a:off x="4680013" y="2037359"/>
            <a:ext cx="1496538" cy="813543"/>
          </a:xfrm>
          <a:prstGeom prst="rect">
            <a:avLst/>
          </a:prstGeom>
          <a:solidFill>
            <a:schemeClr val="accent4">
              <a:lumMod val="90000"/>
              <a:lumOff val="1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solidFill>
              </a:rPr>
              <a:t>Remote Management</a:t>
            </a:r>
          </a:p>
        </p:txBody>
      </p:sp>
      <p:sp>
        <p:nvSpPr>
          <p:cNvPr id="24" name="Rectangle 23"/>
          <p:cNvSpPr/>
          <p:nvPr/>
        </p:nvSpPr>
        <p:spPr>
          <a:xfrm>
            <a:off x="2933422" y="3736719"/>
            <a:ext cx="666470" cy="373212"/>
          </a:xfrm>
          <a:prstGeom prst="rect">
            <a:avLst/>
          </a:prstGeom>
          <a:solidFill>
            <a:schemeClr val="accent4">
              <a:lumMod val="90000"/>
              <a:lumOff val="1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err="1">
                <a:solidFill>
                  <a:schemeClr val="bg1"/>
                </a:solidFill>
              </a:rPr>
              <a:t>ZWave</a:t>
            </a:r>
            <a:endParaRPr lang="en-US" sz="1400" dirty="0">
              <a:solidFill>
                <a:schemeClr val="bg1"/>
              </a:solidFill>
            </a:endParaRPr>
          </a:p>
        </p:txBody>
      </p:sp>
      <p:sp>
        <p:nvSpPr>
          <p:cNvPr id="22" name="Rectangle 21"/>
          <p:cNvSpPr/>
          <p:nvPr/>
        </p:nvSpPr>
        <p:spPr>
          <a:xfrm>
            <a:off x="7328928" y="6489340"/>
            <a:ext cx="1203512" cy="313427"/>
          </a:xfrm>
          <a:prstGeom prst="rect">
            <a:avLst/>
          </a:prstGeom>
          <a:solidFill>
            <a:schemeClr val="accent4">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smtClean="0">
                <a:solidFill>
                  <a:schemeClr val="bg1"/>
                </a:solidFill>
              </a:rPr>
              <a:t>ST</a:t>
            </a:r>
            <a:endParaRPr lang="en-US" sz="1400" dirty="0">
              <a:solidFill>
                <a:schemeClr val="bg1"/>
              </a:solidFill>
            </a:endParaRPr>
          </a:p>
        </p:txBody>
      </p:sp>
    </p:spTree>
    <p:extLst>
      <p:ext uri="{BB962C8B-B14F-4D97-AF65-F5344CB8AC3E}">
        <p14:creationId xmlns:p14="http://schemas.microsoft.com/office/powerpoint/2010/main" val="1490891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ProSyst</a:t>
            </a:r>
            <a:r>
              <a:rPr lang="en-US" dirty="0" smtClean="0"/>
              <a:t> OSGi on ST platforms</a:t>
            </a:r>
            <a:endParaRPr lang="en-US" dirty="0"/>
          </a:p>
        </p:txBody>
      </p:sp>
      <p:sp>
        <p:nvSpPr>
          <p:cNvPr id="3" name="Slide Number Placeholder 2"/>
          <p:cNvSpPr>
            <a:spLocks noGrp="1"/>
          </p:cNvSpPr>
          <p:nvPr>
            <p:ph type="sldNum" sz="quarter" idx="12"/>
          </p:nvPr>
        </p:nvSpPr>
        <p:spPr/>
        <p:txBody>
          <a:bodyPr/>
          <a:lstStyle/>
          <a:p>
            <a:fld id="{5B31B9E4-8E4D-4C86-BFD7-412B282B373B}" type="slidenum">
              <a:rPr lang="fr-FR" smtClean="0"/>
              <a:t>12</a:t>
            </a:fld>
            <a:endParaRPr lang="fr-FR"/>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75556" y="1124744"/>
            <a:ext cx="8147601"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008112" y="6417332"/>
            <a:ext cx="8135888" cy="338554"/>
          </a:xfrm>
          <a:prstGeom prst="rect">
            <a:avLst/>
          </a:prstGeom>
        </p:spPr>
        <p:txBody>
          <a:bodyPr wrap="square">
            <a:spAutoFit/>
          </a:bodyPr>
          <a:lstStyle/>
          <a:p>
            <a:r>
              <a:rPr lang="en-US" sz="1600" dirty="0" smtClean="0"/>
              <a:t>Source</a:t>
            </a:r>
            <a:r>
              <a:rPr lang="en-US" sz="1600" b="1" dirty="0" smtClean="0"/>
              <a:t>: </a:t>
            </a:r>
            <a:r>
              <a:rPr lang="en-US" sz="1600" dirty="0" smtClean="0">
                <a:hlinkClick r:id="rId4"/>
              </a:rPr>
              <a:t>http</a:t>
            </a:r>
            <a:r>
              <a:rPr lang="en-US" sz="1600" dirty="0">
                <a:hlinkClick r:id="rId4"/>
              </a:rPr>
              <a:t>://www.prosyst.com/what-we-do/smart-home-smart-energy/products</a:t>
            </a:r>
            <a:r>
              <a:rPr lang="en-US" sz="1600" dirty="0" smtClean="0">
                <a:hlinkClick r:id="rId4"/>
              </a:rPr>
              <a:t>/</a:t>
            </a:r>
            <a:r>
              <a:rPr lang="en-US" sz="1600" dirty="0" smtClean="0"/>
              <a:t> </a:t>
            </a:r>
            <a:endParaRPr lang="en-US" sz="1600" dirty="0"/>
          </a:p>
        </p:txBody>
      </p:sp>
    </p:spTree>
    <p:extLst>
      <p:ext uri="{BB962C8B-B14F-4D97-AF65-F5344CB8AC3E}">
        <p14:creationId xmlns:p14="http://schemas.microsoft.com/office/powerpoint/2010/main" val="3265243669"/>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755576" y="944724"/>
            <a:ext cx="8172401" cy="5138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 More on the Abstraction Layer</a:t>
            </a:r>
            <a:endParaRPr lang="en-US" dirty="0"/>
          </a:p>
        </p:txBody>
      </p:sp>
      <p:sp>
        <p:nvSpPr>
          <p:cNvPr id="3" name="Slide Number Placeholder 2"/>
          <p:cNvSpPr>
            <a:spLocks noGrp="1"/>
          </p:cNvSpPr>
          <p:nvPr>
            <p:ph type="sldNum" sz="quarter" idx="12"/>
          </p:nvPr>
        </p:nvSpPr>
        <p:spPr/>
        <p:txBody>
          <a:bodyPr/>
          <a:lstStyle/>
          <a:p>
            <a:fld id="{5B31B9E4-8E4D-4C86-BFD7-412B282B373B}" type="slidenum">
              <a:rPr lang="fr-FR" smtClean="0"/>
              <a:t>13</a:t>
            </a:fld>
            <a:endParaRPr lang="fr-FR"/>
          </a:p>
        </p:txBody>
      </p:sp>
    </p:spTree>
    <p:extLst>
      <p:ext uri="{BB962C8B-B14F-4D97-AF65-F5344CB8AC3E}">
        <p14:creationId xmlns:p14="http://schemas.microsoft.com/office/powerpoint/2010/main" val="737186344"/>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p:cNvGraphicFramePr/>
          <p:nvPr>
            <p:extLst>
              <p:ext uri="{D42A27DB-BD31-4B8C-83A1-F6EECF244321}">
                <p14:modId xmlns:p14="http://schemas.microsoft.com/office/powerpoint/2010/main" val="3744443530"/>
              </p:ext>
            </p:extLst>
          </p:nvPr>
        </p:nvGraphicFramePr>
        <p:xfrm>
          <a:off x="3203848" y="3277844"/>
          <a:ext cx="5652628" cy="2923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r>
              <a:rPr lang="en-US" dirty="0" smtClean="0"/>
              <a:t>Application layer interaction</a:t>
            </a:r>
            <a:endParaRPr lang="en-US" dirty="0"/>
          </a:p>
        </p:txBody>
      </p:sp>
      <p:sp>
        <p:nvSpPr>
          <p:cNvPr id="3" name="Slide Number Placeholder 2"/>
          <p:cNvSpPr>
            <a:spLocks noGrp="1"/>
          </p:cNvSpPr>
          <p:nvPr>
            <p:ph type="sldNum" sz="quarter" idx="12"/>
          </p:nvPr>
        </p:nvSpPr>
        <p:spPr/>
        <p:txBody>
          <a:bodyPr/>
          <a:lstStyle/>
          <a:p>
            <a:fld id="{5B31B9E4-8E4D-4C86-BFD7-412B282B373B}" type="slidenum">
              <a:rPr lang="fr-FR" smtClean="0"/>
              <a:t>14</a:t>
            </a:fld>
            <a:endParaRPr lang="fr-FR"/>
          </a:p>
        </p:txBody>
      </p:sp>
      <p:pic>
        <p:nvPicPr>
          <p:cNvPr id="4" name="Picture 4" descr="https://forrst-live.s3.amazonaws.com/posts/snaps/28294/mega.png?128542953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73498" y="1164035"/>
            <a:ext cx="1523999" cy="1524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39" descr="081117_DPQ-2160_3D"/>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3765" y="1560740"/>
            <a:ext cx="1426270" cy="730590"/>
          </a:xfrm>
          <a:prstGeom prst="rect">
            <a:avLst/>
          </a:prstGeom>
          <a:noFill/>
          <a:ln w="9525">
            <a:noFill/>
            <a:miter lim="800000"/>
            <a:headEnd/>
            <a:tailEnd/>
          </a:ln>
        </p:spPr>
      </p:pic>
      <p:sp>
        <p:nvSpPr>
          <p:cNvPr id="15" name="TextBox 14"/>
          <p:cNvSpPr txBox="1"/>
          <p:nvPr/>
        </p:nvSpPr>
        <p:spPr>
          <a:xfrm>
            <a:off x="2968551" y="1124744"/>
            <a:ext cx="3403649" cy="369332"/>
          </a:xfrm>
          <a:prstGeom prst="rect">
            <a:avLst/>
          </a:prstGeom>
          <a:noFill/>
        </p:spPr>
        <p:txBody>
          <a:bodyPr wrap="square" rtlCol="0">
            <a:spAutoFit/>
          </a:bodyPr>
          <a:lstStyle/>
          <a:p>
            <a:r>
              <a:rPr lang="en-US" dirty="0" smtClean="0"/>
              <a:t>Remote Gateway Management</a:t>
            </a:r>
            <a:endParaRPr lang="en-US" dirty="0"/>
          </a:p>
        </p:txBody>
      </p:sp>
      <p:sp>
        <p:nvSpPr>
          <p:cNvPr id="10" name="TextBox 9"/>
          <p:cNvSpPr txBox="1"/>
          <p:nvPr/>
        </p:nvSpPr>
        <p:spPr>
          <a:xfrm>
            <a:off x="2968551" y="2502188"/>
            <a:ext cx="3403649" cy="369332"/>
          </a:xfrm>
          <a:prstGeom prst="rect">
            <a:avLst/>
          </a:prstGeom>
          <a:noFill/>
        </p:spPr>
        <p:txBody>
          <a:bodyPr wrap="square" rtlCol="0">
            <a:spAutoFit/>
          </a:bodyPr>
          <a:lstStyle/>
          <a:p>
            <a:r>
              <a:rPr lang="en-US" dirty="0" smtClean="0"/>
              <a:t>JSON-RPC/</a:t>
            </a:r>
            <a:r>
              <a:rPr lang="en-US" dirty="0" err="1" smtClean="0"/>
              <a:t>Websockets</a:t>
            </a:r>
            <a:endParaRPr lang="en-US" dirty="0" smtClean="0"/>
          </a:p>
        </p:txBody>
      </p:sp>
      <p:sp>
        <p:nvSpPr>
          <p:cNvPr id="18" name="Left-Right Arrow 17"/>
          <p:cNvSpPr/>
          <p:nvPr/>
        </p:nvSpPr>
        <p:spPr>
          <a:xfrm>
            <a:off x="2771800" y="1560740"/>
            <a:ext cx="3561043" cy="833436"/>
          </a:xfrm>
          <a:prstGeom prst="leftRightArrow">
            <a:avLst>
              <a:gd name="adj1" fmla="val 63100"/>
              <a:gd name="adj2" fmla="val 50000"/>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Secure channel</a:t>
            </a:r>
            <a:endParaRPr lang="en-US" sz="2000" b="1" dirty="0"/>
          </a:p>
        </p:txBody>
      </p:sp>
      <p:sp>
        <p:nvSpPr>
          <p:cNvPr id="19" name="TextBox 18"/>
          <p:cNvSpPr txBox="1"/>
          <p:nvPr/>
        </p:nvSpPr>
        <p:spPr>
          <a:xfrm>
            <a:off x="1115616" y="2502188"/>
            <a:ext cx="720080" cy="369332"/>
          </a:xfrm>
          <a:prstGeom prst="rect">
            <a:avLst/>
          </a:prstGeom>
          <a:noFill/>
        </p:spPr>
        <p:txBody>
          <a:bodyPr wrap="square" rtlCol="0">
            <a:spAutoFit/>
          </a:bodyPr>
          <a:lstStyle/>
          <a:p>
            <a:r>
              <a:rPr lang="en-US" dirty="0" smtClean="0"/>
              <a:t>GW</a:t>
            </a:r>
            <a:endParaRPr lang="en-US" dirty="0"/>
          </a:p>
        </p:txBody>
      </p:sp>
      <p:sp>
        <p:nvSpPr>
          <p:cNvPr id="20" name="TextBox 19"/>
          <p:cNvSpPr txBox="1"/>
          <p:nvPr/>
        </p:nvSpPr>
        <p:spPr>
          <a:xfrm>
            <a:off x="7056276" y="2502188"/>
            <a:ext cx="936104" cy="369332"/>
          </a:xfrm>
          <a:prstGeom prst="rect">
            <a:avLst/>
          </a:prstGeom>
          <a:noFill/>
        </p:spPr>
        <p:txBody>
          <a:bodyPr wrap="square" rtlCol="0">
            <a:spAutoFit/>
          </a:bodyPr>
          <a:lstStyle/>
          <a:p>
            <a:r>
              <a:rPr lang="en-US" dirty="0" smtClean="0"/>
              <a:t>Cloud</a:t>
            </a:r>
            <a:endParaRPr lang="en-US" dirty="0"/>
          </a:p>
        </p:txBody>
      </p:sp>
      <p:sp>
        <p:nvSpPr>
          <p:cNvPr id="23" name="TextBox 22"/>
          <p:cNvSpPr txBox="1"/>
          <p:nvPr/>
        </p:nvSpPr>
        <p:spPr>
          <a:xfrm rot="16200000">
            <a:off x="-382371" y="1929487"/>
            <a:ext cx="1709122" cy="400110"/>
          </a:xfrm>
          <a:prstGeom prst="rect">
            <a:avLst/>
          </a:prstGeom>
          <a:noFill/>
        </p:spPr>
        <p:txBody>
          <a:bodyPr wrap="none" rtlCol="0">
            <a:spAutoFit/>
          </a:bodyPr>
          <a:lstStyle/>
          <a:p>
            <a:r>
              <a:rPr lang="en-US" sz="2000" b="1" dirty="0" smtClean="0"/>
              <a:t>Service POV</a:t>
            </a:r>
            <a:endParaRPr lang="en-US" sz="2000" b="1" dirty="0"/>
          </a:p>
        </p:txBody>
      </p:sp>
      <p:sp>
        <p:nvSpPr>
          <p:cNvPr id="24" name="TextBox 23"/>
          <p:cNvSpPr txBox="1"/>
          <p:nvPr/>
        </p:nvSpPr>
        <p:spPr>
          <a:xfrm rot="16200000">
            <a:off x="-566554" y="4407058"/>
            <a:ext cx="2108269" cy="400110"/>
          </a:xfrm>
          <a:prstGeom prst="rect">
            <a:avLst/>
          </a:prstGeom>
          <a:noFill/>
        </p:spPr>
        <p:txBody>
          <a:bodyPr wrap="none" rtlCol="0">
            <a:spAutoFit/>
          </a:bodyPr>
          <a:lstStyle/>
          <a:p>
            <a:r>
              <a:rPr lang="en-US" sz="2000" b="1" dirty="0" smtClean="0"/>
              <a:t>Developer POV</a:t>
            </a:r>
            <a:endParaRPr lang="en-US" sz="2000" b="1" dirty="0"/>
          </a:p>
        </p:txBody>
      </p:sp>
      <p:cxnSp>
        <p:nvCxnSpPr>
          <p:cNvPr id="26" name="Straight Connector 25"/>
          <p:cNvCxnSpPr/>
          <p:nvPr/>
        </p:nvCxnSpPr>
        <p:spPr>
          <a:xfrm>
            <a:off x="395536" y="3068960"/>
            <a:ext cx="8028892" cy="0"/>
          </a:xfrm>
          <a:prstGeom prst="line">
            <a:avLst/>
          </a:prstGeom>
          <a:ln w="25400">
            <a:solidFill>
              <a:schemeClr val="accent1">
                <a:shade val="95000"/>
                <a:satMod val="105000"/>
                <a:alpha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9" name="Right Arrow Callout 28"/>
          <p:cNvSpPr/>
          <p:nvPr/>
        </p:nvSpPr>
        <p:spPr>
          <a:xfrm>
            <a:off x="1151620" y="4229798"/>
            <a:ext cx="1980821" cy="864096"/>
          </a:xfrm>
          <a:prstGeom prst="rightArrowCallout">
            <a:avLst>
              <a:gd name="adj1" fmla="val 25000"/>
              <a:gd name="adj2" fmla="val 25000"/>
              <a:gd name="adj3" fmla="val 25000"/>
              <a:gd name="adj4" fmla="val 82299"/>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JSON RPC bundle</a:t>
            </a:r>
            <a:endParaRPr lang="en-US" dirty="0"/>
          </a:p>
        </p:txBody>
      </p:sp>
      <p:sp>
        <p:nvSpPr>
          <p:cNvPr id="30" name="Rectangle 29"/>
          <p:cNvSpPr/>
          <p:nvPr/>
        </p:nvSpPr>
        <p:spPr>
          <a:xfrm>
            <a:off x="1151621" y="3277844"/>
            <a:ext cx="1630117" cy="864095"/>
          </a:xfrm>
          <a:prstGeom prst="rect">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GUI extensions</a:t>
            </a:r>
            <a:endParaRPr lang="en-US" dirty="0"/>
          </a:p>
        </p:txBody>
      </p:sp>
      <p:sp>
        <p:nvSpPr>
          <p:cNvPr id="27" name="Rectangle 26"/>
          <p:cNvSpPr/>
          <p:nvPr/>
        </p:nvSpPr>
        <p:spPr>
          <a:xfrm>
            <a:off x="1151621" y="5229200"/>
            <a:ext cx="1630117" cy="864095"/>
          </a:xfrm>
          <a:prstGeom prst="rect">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Service bundle</a:t>
            </a:r>
            <a:endParaRPr lang="en-US" dirty="0"/>
          </a:p>
        </p:txBody>
      </p:sp>
      <p:sp>
        <p:nvSpPr>
          <p:cNvPr id="6" name="Oval 5"/>
          <p:cNvSpPr/>
          <p:nvPr/>
        </p:nvSpPr>
        <p:spPr>
          <a:xfrm>
            <a:off x="719572" y="3508149"/>
            <a:ext cx="368653" cy="352899"/>
          </a:xfrm>
          <a:prstGeom prst="ellipse">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21" name="Oval 20"/>
          <p:cNvSpPr/>
          <p:nvPr/>
        </p:nvSpPr>
        <p:spPr>
          <a:xfrm>
            <a:off x="719572" y="4473116"/>
            <a:ext cx="368653" cy="352899"/>
          </a:xfrm>
          <a:prstGeom prst="ellipse">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22" name="Oval 21"/>
          <p:cNvSpPr/>
          <p:nvPr/>
        </p:nvSpPr>
        <p:spPr>
          <a:xfrm>
            <a:off x="719572" y="5445224"/>
            <a:ext cx="368653" cy="352899"/>
          </a:xfrm>
          <a:prstGeom prst="ellipse">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spTree>
    <p:extLst>
      <p:ext uri="{BB962C8B-B14F-4D97-AF65-F5344CB8AC3E}">
        <p14:creationId xmlns:p14="http://schemas.microsoft.com/office/powerpoint/2010/main" val="2424972647"/>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SEP2 Applications</a:t>
            </a:r>
            <a:endParaRPr lang="en-US" dirty="0"/>
          </a:p>
        </p:txBody>
      </p:sp>
      <p:sp>
        <p:nvSpPr>
          <p:cNvPr id="8" name="Content Placeholder 7"/>
          <p:cNvSpPr>
            <a:spLocks noGrp="1"/>
          </p:cNvSpPr>
          <p:nvPr>
            <p:ph idx="1"/>
          </p:nvPr>
        </p:nvSpPr>
        <p:spPr>
          <a:xfrm>
            <a:off x="457200" y="1277496"/>
            <a:ext cx="8229600" cy="1323439"/>
          </a:xfrm>
        </p:spPr>
        <p:txBody>
          <a:bodyPr/>
          <a:lstStyle/>
          <a:p>
            <a:r>
              <a:rPr lang="en-US" dirty="0" smtClean="0"/>
              <a:t>Smart Grid, Smart Homes and Smart Meters are key element of Smart Energy Ecosystem</a:t>
            </a:r>
          </a:p>
          <a:p>
            <a:r>
              <a:rPr lang="en-US" dirty="0" smtClean="0"/>
              <a:t>Bi-directional information flow between consumer and energy provider</a:t>
            </a:r>
            <a:endParaRPr lang="en-US" dirty="0"/>
          </a:p>
        </p:txBody>
      </p:sp>
      <p:sp>
        <p:nvSpPr>
          <p:cNvPr id="3" name="Slide Number Placeholder 2"/>
          <p:cNvSpPr>
            <a:spLocks noGrp="1"/>
          </p:cNvSpPr>
          <p:nvPr>
            <p:ph type="sldNum" sz="quarter" idx="12"/>
          </p:nvPr>
        </p:nvSpPr>
        <p:spPr/>
        <p:txBody>
          <a:bodyPr/>
          <a:lstStyle/>
          <a:p>
            <a:fld id="{5B31B9E4-8E4D-4C86-BFD7-412B282B373B}" type="slidenum">
              <a:rPr lang="fr-FR" smtClean="0"/>
              <a:t>15</a:t>
            </a:fld>
            <a:endParaRPr lang="fr-FR"/>
          </a:p>
        </p:txBody>
      </p:sp>
      <p:grpSp>
        <p:nvGrpSpPr>
          <p:cNvPr id="9" name="Group 8"/>
          <p:cNvGrpSpPr/>
          <p:nvPr/>
        </p:nvGrpSpPr>
        <p:grpSpPr>
          <a:xfrm>
            <a:off x="1547664" y="2729644"/>
            <a:ext cx="6192688" cy="3831704"/>
            <a:chOff x="1745776" y="3124200"/>
            <a:chExt cx="5410200" cy="320040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5776" y="3124200"/>
              <a:ext cx="5410200" cy="3200400"/>
            </a:xfrm>
            <a:prstGeom prst="rect">
              <a:avLst/>
            </a:prstGeom>
          </p:spPr>
        </p:pic>
        <p:sp>
          <p:nvSpPr>
            <p:cNvPr id="6" name="Rectangle 5"/>
            <p:cNvSpPr/>
            <p:nvPr/>
          </p:nvSpPr>
          <p:spPr>
            <a:xfrm>
              <a:off x="4849504" y="4569108"/>
              <a:ext cx="685800" cy="178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FF0000"/>
                  </a:solidFill>
                </a:rPr>
                <a:t>SEP/ZIP</a:t>
              </a:r>
              <a:endParaRPr lang="en-US" sz="800" b="1" dirty="0">
                <a:solidFill>
                  <a:srgbClr val="FF0000"/>
                </a:solidFill>
              </a:endParaRPr>
            </a:p>
          </p:txBody>
        </p:sp>
        <p:sp>
          <p:nvSpPr>
            <p:cNvPr id="7" name="Rectangle 6"/>
            <p:cNvSpPr/>
            <p:nvPr/>
          </p:nvSpPr>
          <p:spPr>
            <a:xfrm>
              <a:off x="5943600" y="4315591"/>
              <a:ext cx="685800" cy="178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FF0000"/>
                  </a:solidFill>
                </a:rPr>
                <a:t>SEP/ZIP</a:t>
              </a:r>
              <a:endParaRPr lang="en-US" sz="800" b="1" dirty="0">
                <a:solidFill>
                  <a:srgbClr val="FF0000"/>
                </a:solidFill>
              </a:endParaRPr>
            </a:p>
          </p:txBody>
        </p:sp>
      </p:grpSp>
    </p:spTree>
    <p:extLst>
      <p:ext uri="{BB962C8B-B14F-4D97-AF65-F5344CB8AC3E}">
        <p14:creationId xmlns:p14="http://schemas.microsoft.com/office/powerpoint/2010/main" val="3079126403"/>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dirty="0" smtClean="0">
                <a:latin typeface="Arial" charset="0"/>
                <a:cs typeface="Arial" charset="0"/>
              </a:rPr>
              <a:t>Why SEP2 in </a:t>
            </a:r>
            <a:r>
              <a:rPr lang="en-US" dirty="0" err="1" smtClean="0">
                <a:latin typeface="Arial" charset="0"/>
                <a:cs typeface="Arial" charset="0"/>
              </a:rPr>
              <a:t>Prosyst</a:t>
            </a:r>
            <a:r>
              <a:rPr lang="en-US" dirty="0" smtClean="0">
                <a:latin typeface="Arial" charset="0"/>
                <a:cs typeface="Arial" charset="0"/>
              </a:rPr>
              <a:t> OSGi?</a:t>
            </a:r>
          </a:p>
        </p:txBody>
      </p:sp>
      <p:sp>
        <p:nvSpPr>
          <p:cNvPr id="2" name="Content Placeholder 1"/>
          <p:cNvSpPr>
            <a:spLocks noGrp="1"/>
          </p:cNvSpPr>
          <p:nvPr>
            <p:ph idx="1"/>
          </p:nvPr>
        </p:nvSpPr>
        <p:spPr>
          <a:xfrm>
            <a:off x="457200" y="1277496"/>
            <a:ext cx="8229600" cy="969496"/>
          </a:xfrm>
        </p:spPr>
        <p:txBody>
          <a:bodyPr/>
          <a:lstStyle/>
          <a:p>
            <a:r>
              <a:rPr lang="en-US" dirty="0" smtClean="0"/>
              <a:t>Homogeneous device management model</a:t>
            </a:r>
          </a:p>
          <a:p>
            <a:pPr lvl="1"/>
            <a:r>
              <a:rPr lang="en-US" dirty="0" smtClean="0"/>
              <a:t>SEP2 devices can be accessed from application in the same way of other device are</a:t>
            </a:r>
          </a:p>
        </p:txBody>
      </p:sp>
      <p:sp>
        <p:nvSpPr>
          <p:cNvPr id="15364" name="Slide Number Placeholder 3"/>
          <p:cNvSpPr>
            <a:spLocks noGrp="1"/>
          </p:cNvSpPr>
          <p:nvPr>
            <p:ph type="sldNum" sz="quarter" idx="12"/>
          </p:nvPr>
        </p:nvSpPr>
        <p:spPr bwMode="auto">
          <a:prstGeom prst="rect">
            <a:avLst/>
          </a:prstGeom>
          <a:extLst>
            <a:ext uri="{91240B29-F687-4F45-9708-019B960494DF}">
              <a14:hiddenLine xmlns:a14="http://schemas.microsoft.com/office/drawing/2010/main" w="9525">
                <a:solidFill>
                  <a:srgbClr val="000000"/>
                </a:solidFill>
                <a:miter lim="800000"/>
                <a:headEnd/>
                <a:tailEnd/>
              </a14:hiddenLine>
            </a:ext>
          </a:extLst>
        </p:spPr>
        <p:txBody>
          <a:bodyPr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773C9737-D7CA-4AD1-8D1E-B68C0E540209}" type="slidenum">
              <a:rPr lang="fr-FR" smtClean="0">
                <a:solidFill>
                  <a:schemeClr val="bg1"/>
                </a:solidFill>
                <a:cs typeface="Arial" charset="0"/>
              </a:rPr>
              <a:pPr eaLnBrk="1" fontAlgn="base" hangingPunct="1">
                <a:spcBef>
                  <a:spcPct val="0"/>
                </a:spcBef>
                <a:spcAft>
                  <a:spcPct val="0"/>
                </a:spcAft>
              </a:pPr>
              <a:t>16</a:t>
            </a:fld>
            <a:endParaRPr lang="fr-FR" smtClean="0">
              <a:solidFill>
                <a:schemeClr val="bg1"/>
              </a:solidFill>
              <a:cs typeface="Arial" charset="0"/>
            </a:endParaRPr>
          </a:p>
        </p:txBody>
      </p:sp>
      <p:pic>
        <p:nvPicPr>
          <p:cNvPr id="153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2357032"/>
            <a:ext cx="6228692" cy="4435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5018247"/>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B31B9E4-8E4D-4C86-BFD7-412B282B373B}" type="slidenum">
              <a:rPr lang="fr-FR" smtClean="0"/>
              <a:t>17</a:t>
            </a:fld>
            <a:endParaRPr lang="fr-F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2477863356"/>
              </p:ext>
            </p:extLst>
          </p:nvPr>
        </p:nvGraphicFramePr>
        <p:xfrm>
          <a:off x="203579" y="2910839"/>
          <a:ext cx="3987421" cy="3038475"/>
        </p:xfrm>
        <a:graphic>
          <a:graphicData uri="http://schemas.openxmlformats.org/presentationml/2006/ole">
            <mc:AlternateContent xmlns:mc="http://schemas.openxmlformats.org/markup-compatibility/2006">
              <mc:Choice xmlns:v="urn:schemas-microsoft-com:vml" Requires="v">
                <p:oleObj spid="_x0000_s2105" name="Visio" r:id="rId4" imgW="5644734" imgH="3034760" progId="Visio.Drawing.11">
                  <p:embed/>
                </p:oleObj>
              </mc:Choice>
              <mc:Fallback>
                <p:oleObj name="Visio" r:id="rId4" imgW="5644734" imgH="3034760"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579" y="2910839"/>
                        <a:ext cx="3987421" cy="3038475"/>
                      </a:xfrm>
                      <a:prstGeom prst="rect">
                        <a:avLst/>
                      </a:prstGeom>
                      <a:noFill/>
                    </p:spPr>
                  </p:pic>
                </p:oleObj>
              </mc:Fallback>
            </mc:AlternateContent>
          </a:graphicData>
        </a:graphic>
      </p:graphicFrame>
      <p:pic>
        <p:nvPicPr>
          <p:cNvPr id="9" name="Picture 8"/>
          <p:cNvPicPr/>
          <p:nvPr/>
        </p:nvPicPr>
        <p:blipFill>
          <a:blip r:embed="rId6"/>
          <a:stretch>
            <a:fillRect/>
          </a:stretch>
        </p:blipFill>
        <p:spPr>
          <a:xfrm>
            <a:off x="4267200" y="2687955"/>
            <a:ext cx="4669155" cy="3484245"/>
          </a:xfrm>
          <a:prstGeom prst="rect">
            <a:avLst/>
          </a:prstGeom>
          <a:noFill/>
          <a:ln>
            <a:solidFill>
              <a:schemeClr val="tx1"/>
            </a:solidFill>
          </a:ln>
        </p:spPr>
      </p:pic>
      <p:sp>
        <p:nvSpPr>
          <p:cNvPr id="4" name="Title 3"/>
          <p:cNvSpPr>
            <a:spLocks noGrp="1"/>
          </p:cNvSpPr>
          <p:nvPr>
            <p:ph type="title"/>
          </p:nvPr>
        </p:nvSpPr>
        <p:spPr/>
        <p:txBody>
          <a:bodyPr>
            <a:normAutofit fontScale="90000"/>
          </a:bodyPr>
          <a:lstStyle/>
          <a:p>
            <a:r>
              <a:rPr lang="en-US" dirty="0"/>
              <a:t>Example of a Thermostat controlling the temperature </a:t>
            </a:r>
            <a:r>
              <a:rPr lang="en-US" dirty="0" smtClean="0"/>
              <a:t>(1)</a:t>
            </a:r>
            <a:endParaRPr lang="en-US" dirty="0"/>
          </a:p>
        </p:txBody>
      </p:sp>
    </p:spTree>
    <p:extLst>
      <p:ext uri="{BB962C8B-B14F-4D97-AF65-F5344CB8AC3E}">
        <p14:creationId xmlns:p14="http://schemas.microsoft.com/office/powerpoint/2010/main" val="3197911010"/>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08" y="116632"/>
            <a:ext cx="8388932" cy="1143000"/>
          </a:xfrm>
        </p:spPr>
        <p:txBody>
          <a:bodyPr>
            <a:normAutofit fontScale="90000"/>
          </a:bodyPr>
          <a:lstStyle/>
          <a:p>
            <a:r>
              <a:rPr lang="en-US" dirty="0"/>
              <a:t>Example of a Thermostat controlling </a:t>
            </a:r>
            <a:r>
              <a:rPr lang="en-US" dirty="0" smtClean="0"/>
              <a:t>the temperature (2)</a:t>
            </a:r>
            <a:endParaRPr lang="en-US" dirty="0"/>
          </a:p>
        </p:txBody>
      </p:sp>
      <p:sp>
        <p:nvSpPr>
          <p:cNvPr id="3" name="Slide Number Placeholder 2"/>
          <p:cNvSpPr>
            <a:spLocks noGrp="1"/>
          </p:cNvSpPr>
          <p:nvPr>
            <p:ph type="sldNum" sz="quarter" idx="12"/>
          </p:nvPr>
        </p:nvSpPr>
        <p:spPr/>
        <p:txBody>
          <a:bodyPr/>
          <a:lstStyle/>
          <a:p>
            <a:fld id="{5B31B9E4-8E4D-4C86-BFD7-412B282B373B}" type="slidenum">
              <a:rPr lang="fr-FR" smtClean="0"/>
              <a:t>18</a:t>
            </a:fld>
            <a:endParaRPr lang="fr-F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283355548"/>
              </p:ext>
            </p:extLst>
          </p:nvPr>
        </p:nvGraphicFramePr>
        <p:xfrm>
          <a:off x="1151620" y="1444928"/>
          <a:ext cx="7092788" cy="5080416"/>
        </p:xfrm>
        <a:graphic>
          <a:graphicData uri="http://schemas.openxmlformats.org/presentationml/2006/ole">
            <mc:AlternateContent xmlns:mc="http://schemas.openxmlformats.org/markup-compatibility/2006">
              <mc:Choice xmlns:v="urn:schemas-microsoft-com:vml" Requires="v">
                <p:oleObj spid="_x0000_s3131" name="Visio" r:id="rId4" imgW="7318976" imgH="5234291" progId="Visio.Drawing.11">
                  <p:embed/>
                </p:oleObj>
              </mc:Choice>
              <mc:Fallback>
                <p:oleObj name="Visio" r:id="rId4" imgW="7318976" imgH="5234291"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1620" y="1444928"/>
                        <a:ext cx="7092788" cy="5080416"/>
                      </a:xfrm>
                      <a:prstGeom prst="rect">
                        <a:avLst/>
                      </a:prstGeom>
                      <a:noFill/>
                      <a:extLst/>
                    </p:spPr>
                  </p:pic>
                </p:oleObj>
              </mc:Fallback>
            </mc:AlternateContent>
          </a:graphicData>
        </a:graphic>
      </p:graphicFrame>
      <p:sp>
        <p:nvSpPr>
          <p:cNvPr id="8" name="Rectangle 7"/>
          <p:cNvSpPr/>
          <p:nvPr/>
        </p:nvSpPr>
        <p:spPr>
          <a:xfrm>
            <a:off x="5364088" y="2312876"/>
            <a:ext cx="612068" cy="307777"/>
          </a:xfrm>
          <a:prstGeom prst="rect">
            <a:avLst/>
          </a:prstGeom>
          <a:solidFill>
            <a:schemeClr val="bg1"/>
          </a:solidFill>
          <a:ln>
            <a:solidFill>
              <a:schemeClr val="tx1"/>
            </a:solidFill>
          </a:ln>
        </p:spPr>
        <p:txBody>
          <a:bodyPr wrap="square" rtlCol="0">
            <a:spAutoFit/>
          </a:bodyPr>
          <a:lstStyle/>
          <a:p>
            <a:pPr algn="ctr"/>
            <a:r>
              <a:rPr lang="en-US" sz="700" u="sng" dirty="0"/>
              <a:t>SEP2 </a:t>
            </a:r>
            <a:endParaRPr lang="en-US" sz="700" u="sng" dirty="0" smtClean="0"/>
          </a:p>
          <a:p>
            <a:pPr algn="ctr"/>
            <a:r>
              <a:rPr lang="en-US" sz="700" u="sng" dirty="0"/>
              <a:t>A</a:t>
            </a:r>
            <a:r>
              <a:rPr lang="en-US" sz="700" u="sng" dirty="0" smtClean="0"/>
              <a:t>pp</a:t>
            </a:r>
          </a:p>
        </p:txBody>
      </p:sp>
    </p:spTree>
    <p:extLst>
      <p:ext uri="{BB962C8B-B14F-4D97-AF65-F5344CB8AC3E}">
        <p14:creationId xmlns:p14="http://schemas.microsoft.com/office/powerpoint/2010/main" val="2687180011"/>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utoShape 4"/>
          <p:cNvSpPr>
            <a:spLocks noChangeArrowheads="1"/>
          </p:cNvSpPr>
          <p:nvPr/>
        </p:nvSpPr>
        <p:spPr bwMode="auto">
          <a:xfrm>
            <a:off x="445294" y="914400"/>
            <a:ext cx="8393906" cy="1938536"/>
          </a:xfrm>
          <a:prstGeom prst="roundRect">
            <a:avLst>
              <a:gd name="adj" fmla="val 4944"/>
            </a:avLst>
          </a:prstGeom>
          <a:gradFill rotWithShape="1">
            <a:gsLst>
              <a:gs pos="0">
                <a:schemeClr val="bg1"/>
              </a:gs>
              <a:gs pos="100000">
                <a:srgbClr val="DCDCDC"/>
              </a:gs>
            </a:gsLst>
            <a:lin ang="5400000" scaled="1"/>
          </a:gradFill>
          <a:ln w="3175">
            <a:solidFill>
              <a:srgbClr val="999999"/>
            </a:solidFill>
            <a:round/>
            <a:headEnd/>
            <a:tailEnd/>
          </a:ln>
        </p:spPr>
        <p:txBody>
          <a:bodyPr wrap="none" tIns="46800"/>
          <a:lstStyle/>
          <a:p>
            <a:pPr algn="r"/>
            <a:r>
              <a:rPr lang="en-US" sz="1600" dirty="0" smtClean="0">
                <a:solidFill>
                  <a:prstClr val="black"/>
                </a:solidFill>
                <a:ea typeface="ＭＳ Ｐゴシック" pitchFamily="34" charset="-128"/>
              </a:rPr>
              <a:t>OSGi</a:t>
            </a:r>
            <a:endParaRPr lang="en-US" sz="1600" dirty="0">
              <a:solidFill>
                <a:prstClr val="black"/>
              </a:solidFill>
              <a:ea typeface="ＭＳ Ｐゴシック" pitchFamily="34" charset="-128"/>
            </a:endParaRPr>
          </a:p>
        </p:txBody>
      </p:sp>
      <p:sp>
        <p:nvSpPr>
          <p:cNvPr id="30" name="AutoShape 4"/>
          <p:cNvSpPr>
            <a:spLocks noChangeArrowheads="1"/>
          </p:cNvSpPr>
          <p:nvPr/>
        </p:nvSpPr>
        <p:spPr bwMode="auto">
          <a:xfrm>
            <a:off x="445294" y="2960948"/>
            <a:ext cx="8393906" cy="2461068"/>
          </a:xfrm>
          <a:prstGeom prst="roundRect">
            <a:avLst>
              <a:gd name="adj" fmla="val 5833"/>
            </a:avLst>
          </a:prstGeom>
          <a:gradFill rotWithShape="1">
            <a:gsLst>
              <a:gs pos="0">
                <a:schemeClr val="bg1"/>
              </a:gs>
              <a:gs pos="100000">
                <a:srgbClr val="DCDCDC"/>
              </a:gs>
            </a:gsLst>
            <a:lin ang="5400000" scaled="1"/>
          </a:gradFill>
          <a:ln w="3175">
            <a:solidFill>
              <a:srgbClr val="999999"/>
            </a:solidFill>
            <a:round/>
            <a:headEnd/>
            <a:tailEnd/>
          </a:ln>
        </p:spPr>
        <p:txBody>
          <a:bodyPr wrap="none"/>
          <a:lstStyle/>
          <a:p>
            <a:pPr algn="r"/>
            <a:r>
              <a:rPr lang="en-US" dirty="0" smtClean="0">
                <a:solidFill>
                  <a:prstClr val="black"/>
                </a:solidFill>
                <a:ea typeface="ＭＳ Ｐゴシック" pitchFamily="34" charset="-128"/>
              </a:rPr>
              <a:t>Linux</a:t>
            </a:r>
            <a:endParaRPr lang="en-US" dirty="0">
              <a:solidFill>
                <a:prstClr val="black"/>
              </a:solidFill>
              <a:ea typeface="ＭＳ Ｐゴシック" pitchFamily="34" charset="-128"/>
            </a:endParaRPr>
          </a:p>
        </p:txBody>
      </p:sp>
      <p:sp>
        <p:nvSpPr>
          <p:cNvPr id="2" name="Title 1"/>
          <p:cNvSpPr>
            <a:spLocks noGrp="1"/>
          </p:cNvSpPr>
          <p:nvPr>
            <p:ph type="title"/>
          </p:nvPr>
        </p:nvSpPr>
        <p:spPr/>
        <p:txBody>
          <a:bodyPr>
            <a:normAutofit fontScale="90000"/>
          </a:bodyPr>
          <a:lstStyle/>
          <a:p>
            <a:r>
              <a:rPr lang="en-US" dirty="0" smtClean="0"/>
              <a:t>SEP2.0 SW ARCHITECTURE</a:t>
            </a:r>
            <a:br>
              <a:rPr lang="en-US" dirty="0" smtClean="0"/>
            </a:br>
            <a:r>
              <a:rPr lang="en-US" sz="1800" dirty="0" smtClean="0"/>
              <a:t>OSGi INTEGRATION</a:t>
            </a:r>
            <a:r>
              <a:rPr lang="en-US" dirty="0" smtClean="0"/>
              <a:t/>
            </a:r>
            <a:br>
              <a:rPr lang="en-US" dirty="0" smtClean="0"/>
            </a:br>
            <a:endParaRPr lang="en-US" sz="1800" dirty="0"/>
          </a:p>
        </p:txBody>
      </p:sp>
      <p:sp>
        <p:nvSpPr>
          <p:cNvPr id="43" name="AutoShape 4"/>
          <p:cNvSpPr>
            <a:spLocks noChangeArrowheads="1"/>
          </p:cNvSpPr>
          <p:nvPr/>
        </p:nvSpPr>
        <p:spPr bwMode="auto">
          <a:xfrm>
            <a:off x="3432612" y="1016732"/>
            <a:ext cx="1993846" cy="669473"/>
          </a:xfrm>
          <a:prstGeom prst="roundRect">
            <a:avLst>
              <a:gd name="adj" fmla="val 16667"/>
            </a:avLst>
          </a:prstGeom>
          <a:solidFill>
            <a:srgbClr val="FFC000"/>
          </a:solidFill>
          <a:ln w="9525">
            <a:noFill/>
            <a:round/>
            <a:headEnd/>
            <a:tailEnd/>
          </a:ln>
        </p:spPr>
        <p:txBody>
          <a:bodyPr wrap="none" anchor="ctr"/>
          <a:lstStyle/>
          <a:p>
            <a:pPr algn="ctr">
              <a:spcBef>
                <a:spcPts val="200"/>
              </a:spcBef>
            </a:pPr>
            <a:r>
              <a:rPr lang="en-US" sz="1600" dirty="0" smtClean="0">
                <a:solidFill>
                  <a:schemeClr val="bg1"/>
                </a:solidFill>
              </a:rPr>
              <a:t>SEP2</a:t>
            </a:r>
          </a:p>
          <a:p>
            <a:pPr algn="ctr">
              <a:spcBef>
                <a:spcPts val="200"/>
              </a:spcBef>
            </a:pPr>
            <a:r>
              <a:rPr lang="en-US" sz="1600" dirty="0" smtClean="0">
                <a:solidFill>
                  <a:schemeClr val="bg1"/>
                </a:solidFill>
              </a:rPr>
              <a:t>HDM Adapter</a:t>
            </a:r>
          </a:p>
        </p:txBody>
      </p:sp>
      <p:sp>
        <p:nvSpPr>
          <p:cNvPr id="45" name="AutoShape 4"/>
          <p:cNvSpPr>
            <a:spLocks noChangeArrowheads="1"/>
          </p:cNvSpPr>
          <p:nvPr/>
        </p:nvSpPr>
        <p:spPr bwMode="auto">
          <a:xfrm>
            <a:off x="2265316" y="1819237"/>
            <a:ext cx="4478697" cy="895503"/>
          </a:xfrm>
          <a:prstGeom prst="roundRect">
            <a:avLst>
              <a:gd name="adj" fmla="val 16262"/>
            </a:avLst>
          </a:prstGeom>
          <a:gradFill rotWithShape="1">
            <a:gsLst>
              <a:gs pos="0">
                <a:schemeClr val="bg1"/>
              </a:gs>
              <a:gs pos="100000">
                <a:srgbClr val="DCDCDC"/>
              </a:gs>
            </a:gsLst>
            <a:lin ang="5400000" scaled="1"/>
          </a:gradFill>
          <a:ln w="3175">
            <a:solidFill>
              <a:srgbClr val="999999"/>
            </a:solidFill>
            <a:round/>
            <a:headEnd/>
            <a:tailEnd/>
          </a:ln>
        </p:spPr>
        <p:txBody>
          <a:bodyPr wrap="none"/>
          <a:lstStyle/>
          <a:p>
            <a:pPr algn="r"/>
            <a:r>
              <a:rPr lang="en-US" sz="1600" smtClean="0">
                <a:solidFill>
                  <a:prstClr val="black"/>
                </a:solidFill>
                <a:ea typeface="ＭＳ Ｐゴシック" pitchFamily="34" charset="-128"/>
              </a:rPr>
              <a:t>Porting</a:t>
            </a:r>
            <a:br>
              <a:rPr lang="en-US" sz="1600" smtClean="0">
                <a:solidFill>
                  <a:prstClr val="black"/>
                </a:solidFill>
                <a:ea typeface="ＭＳ Ｐゴシック" pitchFamily="34" charset="-128"/>
              </a:rPr>
            </a:br>
            <a:r>
              <a:rPr lang="en-US" sz="1600" smtClean="0">
                <a:solidFill>
                  <a:prstClr val="black"/>
                </a:solidFill>
                <a:ea typeface="ＭＳ Ｐゴシック" pitchFamily="34" charset="-128"/>
              </a:rPr>
              <a:t>Layer</a:t>
            </a:r>
            <a:endParaRPr lang="en-US" sz="1600" dirty="0">
              <a:solidFill>
                <a:prstClr val="black"/>
              </a:solidFill>
              <a:ea typeface="ＭＳ Ｐゴシック" pitchFamily="34" charset="-128"/>
            </a:endParaRPr>
          </a:p>
        </p:txBody>
      </p:sp>
      <p:sp>
        <p:nvSpPr>
          <p:cNvPr id="46" name="AutoShape 4"/>
          <p:cNvSpPr>
            <a:spLocks noChangeArrowheads="1"/>
          </p:cNvSpPr>
          <p:nvPr/>
        </p:nvSpPr>
        <p:spPr bwMode="auto">
          <a:xfrm>
            <a:off x="3432612" y="1963236"/>
            <a:ext cx="1993846" cy="609600"/>
          </a:xfrm>
          <a:prstGeom prst="roundRect">
            <a:avLst>
              <a:gd name="adj" fmla="val 16667"/>
            </a:avLst>
          </a:prstGeom>
          <a:solidFill>
            <a:srgbClr val="FFC000"/>
          </a:solidFill>
          <a:ln w="9525">
            <a:noFill/>
            <a:round/>
            <a:headEnd/>
            <a:tailEnd/>
          </a:ln>
        </p:spPr>
        <p:txBody>
          <a:bodyPr wrap="none" anchor="ctr"/>
          <a:lstStyle/>
          <a:p>
            <a:pPr algn="ctr">
              <a:spcBef>
                <a:spcPts val="200"/>
              </a:spcBef>
            </a:pPr>
            <a:r>
              <a:rPr lang="en-US" sz="1600" dirty="0">
                <a:solidFill>
                  <a:schemeClr val="bg1"/>
                </a:solidFill>
              </a:rPr>
              <a:t>SEP2</a:t>
            </a:r>
          </a:p>
          <a:p>
            <a:pPr algn="ctr">
              <a:spcBef>
                <a:spcPts val="200"/>
              </a:spcBef>
            </a:pPr>
            <a:r>
              <a:rPr lang="en-US" sz="1600" dirty="0">
                <a:solidFill>
                  <a:schemeClr val="bg1"/>
                </a:solidFill>
              </a:rPr>
              <a:t>Protocol Driver</a:t>
            </a:r>
          </a:p>
        </p:txBody>
      </p:sp>
      <p:sp>
        <p:nvSpPr>
          <p:cNvPr id="24" name="AutoShape 4"/>
          <p:cNvSpPr>
            <a:spLocks noChangeArrowheads="1"/>
          </p:cNvSpPr>
          <p:nvPr/>
        </p:nvSpPr>
        <p:spPr bwMode="auto">
          <a:xfrm>
            <a:off x="3463319" y="3609020"/>
            <a:ext cx="1993846" cy="378997"/>
          </a:xfrm>
          <a:prstGeom prst="roundRect">
            <a:avLst>
              <a:gd name="adj" fmla="val 16667"/>
            </a:avLst>
          </a:prstGeom>
          <a:solidFill>
            <a:srgbClr val="FF9933"/>
          </a:solidFill>
          <a:ln w="9525">
            <a:noFill/>
            <a:round/>
            <a:headEnd/>
            <a:tailEnd/>
          </a:ln>
        </p:spPr>
        <p:txBody>
          <a:bodyPr wrap="none" anchor="ctr"/>
          <a:lstStyle/>
          <a:p>
            <a:pPr algn="ctr">
              <a:spcBef>
                <a:spcPts val="200"/>
              </a:spcBef>
            </a:pPr>
            <a:r>
              <a:rPr lang="en-US" sz="1600" dirty="0">
                <a:solidFill>
                  <a:schemeClr val="bg1"/>
                </a:solidFill>
              </a:rPr>
              <a:t>SEP2 Stack</a:t>
            </a:r>
          </a:p>
        </p:txBody>
      </p:sp>
      <p:sp>
        <p:nvSpPr>
          <p:cNvPr id="26" name="AutoShape 4"/>
          <p:cNvSpPr>
            <a:spLocks noChangeArrowheads="1"/>
          </p:cNvSpPr>
          <p:nvPr/>
        </p:nvSpPr>
        <p:spPr bwMode="auto">
          <a:xfrm>
            <a:off x="669308" y="5525178"/>
            <a:ext cx="1905000" cy="334026"/>
          </a:xfrm>
          <a:prstGeom prst="roundRect">
            <a:avLst>
              <a:gd name="adj" fmla="val 16667"/>
            </a:avLst>
          </a:prstGeom>
          <a:solidFill>
            <a:srgbClr val="00B0F0"/>
          </a:solidFill>
          <a:ln w="9525">
            <a:noFill/>
            <a:round/>
            <a:headEnd/>
            <a:tailEnd/>
          </a:ln>
        </p:spPr>
        <p:txBody>
          <a:bodyPr wrap="none" anchor="ctr"/>
          <a:lstStyle/>
          <a:p>
            <a:pPr algn="ctr"/>
            <a:r>
              <a:rPr lang="en-US" sz="1600" dirty="0" smtClean="0">
                <a:solidFill>
                  <a:schemeClr val="bg1"/>
                </a:solidFill>
                <a:ea typeface="ＭＳ Ｐゴシック" pitchFamily="34" charset="-128"/>
              </a:rPr>
              <a:t>ZB IP device </a:t>
            </a:r>
            <a:endParaRPr lang="en-US" sz="1600" dirty="0" smtClean="0">
              <a:solidFill>
                <a:schemeClr val="bg1"/>
              </a:solidFill>
            </a:endParaRPr>
          </a:p>
        </p:txBody>
      </p:sp>
      <p:sp>
        <p:nvSpPr>
          <p:cNvPr id="28" name="AutoShape 4"/>
          <p:cNvSpPr>
            <a:spLocks noChangeArrowheads="1"/>
          </p:cNvSpPr>
          <p:nvPr/>
        </p:nvSpPr>
        <p:spPr bwMode="auto">
          <a:xfrm>
            <a:off x="631208" y="4243492"/>
            <a:ext cx="1943100" cy="410560"/>
          </a:xfrm>
          <a:prstGeom prst="roundRect">
            <a:avLst>
              <a:gd name="adj" fmla="val 16667"/>
            </a:avLst>
          </a:prstGeom>
          <a:solidFill>
            <a:srgbClr val="FFFF00"/>
          </a:solidFill>
          <a:ln w="9525">
            <a:noFill/>
            <a:round/>
            <a:headEnd/>
            <a:tailEnd/>
          </a:ln>
        </p:spPr>
        <p:txBody>
          <a:bodyPr wrap="none" anchor="ctr"/>
          <a:lstStyle/>
          <a:p>
            <a:pPr algn="ctr"/>
            <a:r>
              <a:rPr lang="en-US" sz="1600" dirty="0" smtClean="0">
                <a:solidFill>
                  <a:schemeClr val="tx1">
                    <a:lumMod val="85000"/>
                    <a:lumOff val="15000"/>
                  </a:schemeClr>
                </a:solidFill>
                <a:ea typeface="ＭＳ Ｐゴシック" pitchFamily="34" charset="-128"/>
              </a:rPr>
              <a:t>UART Driver</a:t>
            </a:r>
            <a:endParaRPr lang="en-US" sz="1600" dirty="0">
              <a:solidFill>
                <a:schemeClr val="tx1">
                  <a:lumMod val="85000"/>
                  <a:lumOff val="15000"/>
                </a:schemeClr>
              </a:solidFill>
              <a:ea typeface="ＭＳ Ｐゴシック" pitchFamily="34" charset="-128"/>
            </a:endParaRPr>
          </a:p>
        </p:txBody>
      </p:sp>
      <p:cxnSp>
        <p:nvCxnSpPr>
          <p:cNvPr id="25" name="Straight Arrow Connector 66"/>
          <p:cNvCxnSpPr>
            <a:endCxn id="26" idx="0"/>
          </p:cNvCxnSpPr>
          <p:nvPr/>
        </p:nvCxnSpPr>
        <p:spPr>
          <a:xfrm>
            <a:off x="1602758" y="4606173"/>
            <a:ext cx="19050" cy="919005"/>
          </a:xfrm>
          <a:prstGeom prst="straightConnector1">
            <a:avLst/>
          </a:prstGeom>
          <a:ln w="63500" cmpd="dbl">
            <a:solidFill>
              <a:srgbClr val="000066"/>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28" idx="0"/>
            <a:endCxn id="24" idx="2"/>
          </p:cNvCxnSpPr>
          <p:nvPr/>
        </p:nvCxnSpPr>
        <p:spPr>
          <a:xfrm flipV="1">
            <a:off x="1602758" y="3988017"/>
            <a:ext cx="2857484" cy="255475"/>
          </a:xfrm>
          <a:prstGeom prst="straightConnector1">
            <a:avLst/>
          </a:prstGeom>
          <a:ln w="254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4487037" y="2600908"/>
            <a:ext cx="0" cy="468052"/>
          </a:xfrm>
          <a:prstGeom prst="straightConnector1">
            <a:avLst/>
          </a:prstGeom>
          <a:ln w="254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9" name="AutoShape 4"/>
          <p:cNvSpPr>
            <a:spLocks noChangeArrowheads="1"/>
          </p:cNvSpPr>
          <p:nvPr/>
        </p:nvSpPr>
        <p:spPr bwMode="auto">
          <a:xfrm>
            <a:off x="5871012" y="1050849"/>
            <a:ext cx="1295400" cy="669473"/>
          </a:xfrm>
          <a:prstGeom prst="roundRect">
            <a:avLst>
              <a:gd name="adj" fmla="val 16667"/>
            </a:avLst>
          </a:prstGeom>
          <a:solidFill>
            <a:srgbClr val="92D050"/>
          </a:solidFill>
          <a:ln w="9525">
            <a:noFill/>
            <a:round/>
            <a:headEnd/>
            <a:tailEnd/>
          </a:ln>
        </p:spPr>
        <p:txBody>
          <a:bodyPr wrap="none" anchor="ctr"/>
          <a:lstStyle/>
          <a:p>
            <a:pPr algn="ctr">
              <a:spcBef>
                <a:spcPct val="50000"/>
              </a:spcBef>
            </a:pPr>
            <a:r>
              <a:rPr lang="en-US" sz="1600" dirty="0" smtClean="0">
                <a:solidFill>
                  <a:schemeClr val="bg1"/>
                </a:solidFill>
              </a:rPr>
              <a:t>HDM</a:t>
            </a:r>
          </a:p>
        </p:txBody>
      </p:sp>
      <p:cxnSp>
        <p:nvCxnSpPr>
          <p:cNvPr id="20" name="Straight Arrow Connector 19"/>
          <p:cNvCxnSpPr/>
          <p:nvPr/>
        </p:nvCxnSpPr>
        <p:spPr>
          <a:xfrm flipH="1" flipV="1">
            <a:off x="5426458" y="1412881"/>
            <a:ext cx="444554" cy="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4466565" y="1675236"/>
            <a:ext cx="0" cy="288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AutoShape 4"/>
          <p:cNvSpPr>
            <a:spLocks noChangeArrowheads="1"/>
          </p:cNvSpPr>
          <p:nvPr/>
        </p:nvSpPr>
        <p:spPr bwMode="auto">
          <a:xfrm>
            <a:off x="3463319" y="3104964"/>
            <a:ext cx="1993846" cy="334736"/>
          </a:xfrm>
          <a:prstGeom prst="roundRect">
            <a:avLst>
              <a:gd name="adj" fmla="val 16667"/>
            </a:avLst>
          </a:prstGeom>
          <a:solidFill>
            <a:srgbClr val="FF9933"/>
          </a:solidFill>
          <a:ln w="9525">
            <a:noFill/>
            <a:round/>
            <a:headEnd/>
            <a:tailEnd/>
          </a:ln>
        </p:spPr>
        <p:txBody>
          <a:bodyPr wrap="none" anchor="ctr"/>
          <a:lstStyle/>
          <a:p>
            <a:pPr algn="ctr">
              <a:spcBef>
                <a:spcPts val="200"/>
              </a:spcBef>
            </a:pPr>
            <a:r>
              <a:rPr lang="en-US" sz="1600" dirty="0">
                <a:solidFill>
                  <a:schemeClr val="bg1"/>
                </a:solidFill>
              </a:rPr>
              <a:t>SEP2 Application</a:t>
            </a:r>
          </a:p>
        </p:txBody>
      </p:sp>
      <p:cxnSp>
        <p:nvCxnSpPr>
          <p:cNvPr id="29" name="Straight Arrow Connector 28"/>
          <p:cNvCxnSpPr/>
          <p:nvPr/>
        </p:nvCxnSpPr>
        <p:spPr>
          <a:xfrm flipV="1">
            <a:off x="4487037" y="3429000"/>
            <a:ext cx="13078" cy="179698"/>
          </a:xfrm>
          <a:prstGeom prst="straightConnector1">
            <a:avLst/>
          </a:prstGeom>
          <a:ln w="254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32" name="AutoShape 4"/>
          <p:cNvSpPr>
            <a:spLocks noChangeArrowheads="1"/>
          </p:cNvSpPr>
          <p:nvPr/>
        </p:nvSpPr>
        <p:spPr bwMode="auto">
          <a:xfrm>
            <a:off x="2807804" y="4257092"/>
            <a:ext cx="1553870" cy="392728"/>
          </a:xfrm>
          <a:prstGeom prst="roundRect">
            <a:avLst>
              <a:gd name="adj" fmla="val 16667"/>
            </a:avLst>
          </a:prstGeom>
          <a:solidFill>
            <a:srgbClr val="FFFF00"/>
          </a:solidFill>
          <a:ln w="9525">
            <a:noFill/>
            <a:round/>
            <a:headEnd/>
            <a:tailEnd/>
          </a:ln>
        </p:spPr>
        <p:txBody>
          <a:bodyPr wrap="none" anchor="ctr"/>
          <a:lstStyle/>
          <a:p>
            <a:pPr algn="ctr"/>
            <a:r>
              <a:rPr lang="en-US" sz="1600" dirty="0">
                <a:solidFill>
                  <a:schemeClr val="tx1">
                    <a:lumMod val="85000"/>
                    <a:lumOff val="15000"/>
                  </a:schemeClr>
                </a:solidFill>
                <a:ea typeface="ＭＳ Ｐゴシック" pitchFamily="34" charset="-128"/>
              </a:rPr>
              <a:t>Ethernet driver</a:t>
            </a:r>
          </a:p>
        </p:txBody>
      </p:sp>
      <p:sp>
        <p:nvSpPr>
          <p:cNvPr id="38" name="AutoShape 4"/>
          <p:cNvSpPr>
            <a:spLocks noChangeArrowheads="1"/>
          </p:cNvSpPr>
          <p:nvPr/>
        </p:nvSpPr>
        <p:spPr bwMode="auto">
          <a:xfrm>
            <a:off x="2915816" y="5525178"/>
            <a:ext cx="1345486" cy="334026"/>
          </a:xfrm>
          <a:prstGeom prst="roundRect">
            <a:avLst>
              <a:gd name="adj" fmla="val 16667"/>
            </a:avLst>
          </a:prstGeom>
          <a:solidFill>
            <a:srgbClr val="00B0F0"/>
          </a:solidFill>
          <a:ln w="9525">
            <a:noFill/>
            <a:round/>
            <a:headEnd/>
            <a:tailEnd/>
          </a:ln>
        </p:spPr>
        <p:txBody>
          <a:bodyPr wrap="none" anchor="ctr"/>
          <a:lstStyle/>
          <a:p>
            <a:pPr algn="ctr"/>
            <a:r>
              <a:rPr lang="en-US" sz="1600" dirty="0">
                <a:solidFill>
                  <a:schemeClr val="bg1"/>
                </a:solidFill>
                <a:ea typeface="ＭＳ Ｐゴシック" pitchFamily="34" charset="-128"/>
              </a:rPr>
              <a:t>ETH device</a:t>
            </a:r>
          </a:p>
        </p:txBody>
      </p:sp>
      <p:cxnSp>
        <p:nvCxnSpPr>
          <p:cNvPr id="39" name="Straight Arrow Connector 38"/>
          <p:cNvCxnSpPr>
            <a:stCxn id="57" idx="0"/>
            <a:endCxn id="24" idx="2"/>
          </p:cNvCxnSpPr>
          <p:nvPr/>
        </p:nvCxnSpPr>
        <p:spPr>
          <a:xfrm flipH="1" flipV="1">
            <a:off x="4460242" y="3988017"/>
            <a:ext cx="867842" cy="286955"/>
          </a:xfrm>
          <a:prstGeom prst="straightConnector1">
            <a:avLst/>
          </a:prstGeom>
          <a:ln w="254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42" name="Straight Arrow Connector 66"/>
          <p:cNvCxnSpPr>
            <a:stCxn id="32" idx="2"/>
            <a:endCxn id="38" idx="0"/>
          </p:cNvCxnSpPr>
          <p:nvPr/>
        </p:nvCxnSpPr>
        <p:spPr>
          <a:xfrm>
            <a:off x="3584739" y="4649820"/>
            <a:ext cx="3820" cy="875358"/>
          </a:xfrm>
          <a:prstGeom prst="straightConnector1">
            <a:avLst/>
          </a:prstGeom>
          <a:ln w="63500" cmpd="dbl">
            <a:solidFill>
              <a:srgbClr val="000066"/>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55" name="Rectangular Callout 54"/>
          <p:cNvSpPr/>
          <p:nvPr/>
        </p:nvSpPr>
        <p:spPr bwMode="auto">
          <a:xfrm>
            <a:off x="559611" y="3203629"/>
            <a:ext cx="1228725" cy="784388"/>
          </a:xfrm>
          <a:prstGeom prst="wedgeRectCallout">
            <a:avLst>
              <a:gd name="adj1" fmla="val 10523"/>
              <a:gd name="adj2" fmla="val 83411"/>
            </a:avLst>
          </a:prstGeom>
          <a:solidFill>
            <a:schemeClr val="bg1"/>
          </a:solid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latin typeface="Lucida Sans" pitchFamily="34" charset="0"/>
              </a:rPr>
              <a:t>Optional </a:t>
            </a:r>
            <a:r>
              <a:rPr lang="en-US" sz="1400" dirty="0" err="1" smtClean="0">
                <a:latin typeface="Lucida Sans" pitchFamily="34" charset="0"/>
              </a:rPr>
              <a:t>Zigbee</a:t>
            </a:r>
            <a:r>
              <a:rPr lang="en-US" sz="1400" dirty="0" smtClean="0">
                <a:latin typeface="Lucida Sans" pitchFamily="34" charset="0"/>
              </a:rPr>
              <a:t> IP data path</a:t>
            </a:r>
            <a:endParaRPr kumimoji="0" lang="en-US" sz="1400" b="0" i="0" u="none" strike="noStrike" cap="none" normalizeH="0" baseline="0" dirty="0" smtClean="0">
              <a:ln>
                <a:noFill/>
              </a:ln>
              <a:solidFill>
                <a:schemeClr val="tx1"/>
              </a:solidFill>
              <a:effectLst/>
              <a:latin typeface="Lucida Sans" pitchFamily="34" charset="0"/>
            </a:endParaRPr>
          </a:p>
        </p:txBody>
      </p:sp>
      <p:sp>
        <p:nvSpPr>
          <p:cNvPr id="56" name="Rectangular Callout 55"/>
          <p:cNvSpPr/>
          <p:nvPr/>
        </p:nvSpPr>
        <p:spPr bwMode="auto">
          <a:xfrm>
            <a:off x="5583702" y="3338034"/>
            <a:ext cx="1230946" cy="559018"/>
          </a:xfrm>
          <a:prstGeom prst="wedgeRectCallout">
            <a:avLst>
              <a:gd name="adj1" fmla="val -40620"/>
              <a:gd name="adj2" fmla="val 110477"/>
            </a:avLst>
          </a:prstGeom>
          <a:solidFill>
            <a:schemeClr val="bg1"/>
          </a:solid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1400" dirty="0" smtClean="0">
                <a:latin typeface="Lucida Sans" pitchFamily="34" charset="0"/>
              </a:rPr>
              <a:t>Wi-Fi</a:t>
            </a:r>
          </a:p>
          <a:p>
            <a:pPr marL="0" marR="0" indent="0" algn="l" defTabSz="914400" rtl="0" eaLnBrk="1" fontAlgn="base" latinLnBrk="0" hangingPunct="1">
              <a:lnSpc>
                <a:spcPct val="100000"/>
              </a:lnSpc>
              <a:spcBef>
                <a:spcPct val="0"/>
              </a:spcBef>
              <a:spcAft>
                <a:spcPct val="0"/>
              </a:spcAft>
              <a:buClrTx/>
              <a:buSzTx/>
              <a:buFontTx/>
              <a:buNone/>
              <a:tabLst/>
            </a:pPr>
            <a:r>
              <a:rPr lang="en-US" sz="1400" dirty="0" smtClean="0">
                <a:latin typeface="Lucida Sans" pitchFamily="34" charset="0"/>
              </a:rPr>
              <a:t>data path</a:t>
            </a:r>
            <a:endParaRPr kumimoji="0" lang="en-US" sz="1400" b="0" i="0" u="none" strike="noStrike" cap="none" normalizeH="0" baseline="0" dirty="0" smtClean="0">
              <a:ln>
                <a:noFill/>
              </a:ln>
              <a:solidFill>
                <a:schemeClr val="tx1"/>
              </a:solidFill>
              <a:effectLst/>
              <a:latin typeface="Lucida Sans" pitchFamily="34" charset="0"/>
            </a:endParaRPr>
          </a:p>
        </p:txBody>
      </p:sp>
      <p:sp>
        <p:nvSpPr>
          <p:cNvPr id="33" name="AutoShape 4"/>
          <p:cNvSpPr>
            <a:spLocks noChangeArrowheads="1"/>
          </p:cNvSpPr>
          <p:nvPr/>
        </p:nvSpPr>
        <p:spPr bwMode="auto">
          <a:xfrm>
            <a:off x="6814646" y="4065761"/>
            <a:ext cx="1795953" cy="623379"/>
          </a:xfrm>
          <a:prstGeom prst="roundRect">
            <a:avLst>
              <a:gd name="adj" fmla="val 16667"/>
            </a:avLst>
          </a:prstGeom>
          <a:solidFill>
            <a:srgbClr val="FFFF00"/>
          </a:solidFill>
          <a:ln w="9525">
            <a:noFill/>
            <a:round/>
            <a:headEnd/>
            <a:tailEnd/>
          </a:ln>
        </p:spPr>
        <p:txBody>
          <a:bodyPr wrap="none" anchor="ctr"/>
          <a:lstStyle/>
          <a:p>
            <a:pPr algn="ctr"/>
            <a:r>
              <a:rPr lang="en-US" sz="1600" dirty="0">
                <a:solidFill>
                  <a:schemeClr val="tx1">
                    <a:lumMod val="85000"/>
                    <a:lumOff val="15000"/>
                  </a:schemeClr>
                </a:solidFill>
                <a:ea typeface="ＭＳ Ｐゴシック" pitchFamily="34" charset="-128"/>
              </a:rPr>
              <a:t>Network/Socket </a:t>
            </a:r>
          </a:p>
          <a:p>
            <a:pPr algn="ctr"/>
            <a:r>
              <a:rPr lang="en-US" sz="1600" dirty="0">
                <a:solidFill>
                  <a:schemeClr val="tx1">
                    <a:lumMod val="85000"/>
                    <a:lumOff val="15000"/>
                  </a:schemeClr>
                </a:solidFill>
                <a:ea typeface="ＭＳ Ｐゴシック" pitchFamily="34" charset="-128"/>
              </a:rPr>
              <a:t>Linux I/F</a:t>
            </a:r>
          </a:p>
        </p:txBody>
      </p:sp>
      <p:sp>
        <p:nvSpPr>
          <p:cNvPr id="35" name="AutoShape 4"/>
          <p:cNvSpPr>
            <a:spLocks noChangeArrowheads="1"/>
          </p:cNvSpPr>
          <p:nvPr/>
        </p:nvSpPr>
        <p:spPr bwMode="auto">
          <a:xfrm>
            <a:off x="6814647" y="4905164"/>
            <a:ext cx="1756295" cy="432000"/>
          </a:xfrm>
          <a:prstGeom prst="roundRect">
            <a:avLst>
              <a:gd name="adj" fmla="val 16667"/>
            </a:avLst>
          </a:prstGeom>
          <a:solidFill>
            <a:srgbClr val="FFFF00"/>
          </a:solidFill>
          <a:ln w="9525">
            <a:noFill/>
            <a:round/>
            <a:headEnd/>
            <a:tailEnd/>
          </a:ln>
        </p:spPr>
        <p:txBody>
          <a:bodyPr wrap="none" anchor="ctr"/>
          <a:lstStyle/>
          <a:p>
            <a:pPr algn="ctr"/>
            <a:r>
              <a:rPr lang="en-US" sz="1600" dirty="0">
                <a:solidFill>
                  <a:schemeClr val="tx1">
                    <a:lumMod val="85000"/>
                    <a:lumOff val="15000"/>
                  </a:schemeClr>
                </a:solidFill>
                <a:ea typeface="ＭＳ Ｐゴシック" pitchFamily="34" charset="-128"/>
              </a:rPr>
              <a:t>HPAV driver</a:t>
            </a:r>
          </a:p>
        </p:txBody>
      </p:sp>
      <p:sp>
        <p:nvSpPr>
          <p:cNvPr id="44" name="AutoShape 4"/>
          <p:cNvSpPr>
            <a:spLocks noChangeArrowheads="1"/>
          </p:cNvSpPr>
          <p:nvPr/>
        </p:nvSpPr>
        <p:spPr bwMode="auto">
          <a:xfrm>
            <a:off x="6814647" y="5553236"/>
            <a:ext cx="1756295" cy="305968"/>
          </a:xfrm>
          <a:prstGeom prst="roundRect">
            <a:avLst>
              <a:gd name="adj" fmla="val 16667"/>
            </a:avLst>
          </a:prstGeom>
          <a:solidFill>
            <a:srgbClr val="00B0F0"/>
          </a:solidFill>
          <a:ln w="9525">
            <a:noFill/>
            <a:round/>
            <a:headEnd/>
            <a:tailEnd/>
          </a:ln>
        </p:spPr>
        <p:txBody>
          <a:bodyPr wrap="none" anchor="ctr"/>
          <a:lstStyle/>
          <a:p>
            <a:pPr algn="ctr"/>
            <a:r>
              <a:rPr lang="en-US" sz="1600" dirty="0">
                <a:solidFill>
                  <a:schemeClr val="bg1"/>
                </a:solidFill>
                <a:ea typeface="ＭＳ Ｐゴシック" pitchFamily="34" charset="-128"/>
              </a:rPr>
              <a:t>HPAV device</a:t>
            </a:r>
          </a:p>
        </p:txBody>
      </p:sp>
      <p:cxnSp>
        <p:nvCxnSpPr>
          <p:cNvPr id="49" name="Straight Arrow Connector 66"/>
          <p:cNvCxnSpPr/>
          <p:nvPr/>
        </p:nvCxnSpPr>
        <p:spPr>
          <a:xfrm>
            <a:off x="7725545" y="5265204"/>
            <a:ext cx="0" cy="396252"/>
          </a:xfrm>
          <a:prstGeom prst="straightConnector1">
            <a:avLst/>
          </a:prstGeom>
          <a:ln w="63500" cmpd="dbl">
            <a:solidFill>
              <a:srgbClr val="000066"/>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flipV="1">
            <a:off x="4504664" y="3988018"/>
            <a:ext cx="2267020" cy="389432"/>
          </a:xfrm>
          <a:prstGeom prst="straightConnector1">
            <a:avLst/>
          </a:prstGeom>
          <a:ln w="254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7692794" y="4689140"/>
            <a:ext cx="0" cy="21607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2" name="Rectangular Callout 51"/>
          <p:cNvSpPr/>
          <p:nvPr/>
        </p:nvSpPr>
        <p:spPr bwMode="auto">
          <a:xfrm>
            <a:off x="7054924" y="3338034"/>
            <a:ext cx="1333500" cy="559018"/>
          </a:xfrm>
          <a:prstGeom prst="wedgeRectCallout">
            <a:avLst>
              <a:gd name="adj1" fmla="val -13745"/>
              <a:gd name="adj2" fmla="val 82003"/>
            </a:avLst>
          </a:prstGeom>
          <a:solidFill>
            <a:schemeClr val="bg1"/>
          </a:solid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err="1" smtClean="0">
                <a:latin typeface="Lucida Sans" pitchFamily="34" charset="0"/>
              </a:rPr>
              <a:t>HomePlugAV</a:t>
            </a:r>
            <a:r>
              <a:rPr lang="en-US" sz="1400" dirty="0" smtClean="0">
                <a:latin typeface="Lucida Sans" pitchFamily="34" charset="0"/>
              </a:rPr>
              <a:t> data path</a:t>
            </a:r>
            <a:endParaRPr kumimoji="0" lang="en-US" sz="1400" b="0" i="0" u="none" strike="noStrike" cap="none" normalizeH="0" baseline="0" dirty="0" smtClean="0">
              <a:ln>
                <a:noFill/>
              </a:ln>
              <a:solidFill>
                <a:schemeClr val="tx1"/>
              </a:solidFill>
              <a:effectLst/>
              <a:latin typeface="Lucida Sans" pitchFamily="34" charset="0"/>
            </a:endParaRPr>
          </a:p>
        </p:txBody>
      </p:sp>
      <p:sp>
        <p:nvSpPr>
          <p:cNvPr id="57" name="AutoShape 4"/>
          <p:cNvSpPr>
            <a:spLocks noChangeArrowheads="1"/>
          </p:cNvSpPr>
          <p:nvPr/>
        </p:nvSpPr>
        <p:spPr bwMode="auto">
          <a:xfrm>
            <a:off x="4463988" y="4274972"/>
            <a:ext cx="1728192" cy="392728"/>
          </a:xfrm>
          <a:prstGeom prst="roundRect">
            <a:avLst>
              <a:gd name="adj" fmla="val 16667"/>
            </a:avLst>
          </a:prstGeom>
          <a:solidFill>
            <a:srgbClr val="FFFF00"/>
          </a:solidFill>
          <a:ln w="9525">
            <a:noFill/>
            <a:round/>
            <a:headEnd/>
            <a:tailEnd/>
          </a:ln>
        </p:spPr>
        <p:txBody>
          <a:bodyPr wrap="none" anchor="ctr"/>
          <a:lstStyle/>
          <a:p>
            <a:pPr algn="ctr"/>
            <a:r>
              <a:rPr lang="en-US" sz="1600" dirty="0">
                <a:solidFill>
                  <a:schemeClr val="tx1">
                    <a:lumMod val="85000"/>
                    <a:lumOff val="15000"/>
                  </a:schemeClr>
                </a:solidFill>
                <a:ea typeface="ＭＳ Ｐゴシック" pitchFamily="34" charset="-128"/>
              </a:rPr>
              <a:t>WLAN Driver</a:t>
            </a:r>
          </a:p>
        </p:txBody>
      </p:sp>
      <p:sp>
        <p:nvSpPr>
          <p:cNvPr id="58" name="AutoShape 4"/>
          <p:cNvSpPr>
            <a:spLocks noChangeArrowheads="1"/>
          </p:cNvSpPr>
          <p:nvPr/>
        </p:nvSpPr>
        <p:spPr bwMode="auto">
          <a:xfrm>
            <a:off x="4572000" y="4905212"/>
            <a:ext cx="1447801" cy="432000"/>
          </a:xfrm>
          <a:prstGeom prst="roundRect">
            <a:avLst>
              <a:gd name="adj" fmla="val 16667"/>
            </a:avLst>
          </a:prstGeom>
          <a:solidFill>
            <a:srgbClr val="FFFF00"/>
          </a:solidFill>
          <a:ln w="9525">
            <a:noFill/>
            <a:round/>
            <a:headEnd/>
            <a:tailEnd/>
          </a:ln>
        </p:spPr>
        <p:txBody>
          <a:bodyPr wrap="none" anchor="ctr"/>
          <a:lstStyle/>
          <a:p>
            <a:pPr algn="ctr"/>
            <a:r>
              <a:rPr lang="en-US" sz="1600" dirty="0" err="1">
                <a:solidFill>
                  <a:schemeClr val="tx1">
                    <a:lumMod val="85000"/>
                    <a:lumOff val="15000"/>
                  </a:schemeClr>
                </a:solidFill>
                <a:ea typeface="ＭＳ Ｐゴシック" pitchFamily="34" charset="-128"/>
              </a:rPr>
              <a:t>PCIe</a:t>
            </a:r>
            <a:r>
              <a:rPr lang="en-US" sz="1600" dirty="0">
                <a:solidFill>
                  <a:schemeClr val="tx1">
                    <a:lumMod val="85000"/>
                    <a:lumOff val="15000"/>
                  </a:schemeClr>
                </a:solidFill>
                <a:ea typeface="ＭＳ Ｐゴシック" pitchFamily="34" charset="-128"/>
              </a:rPr>
              <a:t> Driver</a:t>
            </a:r>
          </a:p>
        </p:txBody>
      </p:sp>
      <p:sp>
        <p:nvSpPr>
          <p:cNvPr id="59" name="AutoShape 4"/>
          <p:cNvSpPr>
            <a:spLocks noChangeArrowheads="1"/>
          </p:cNvSpPr>
          <p:nvPr/>
        </p:nvSpPr>
        <p:spPr bwMode="auto">
          <a:xfrm>
            <a:off x="4572000" y="5553292"/>
            <a:ext cx="1447800" cy="305912"/>
          </a:xfrm>
          <a:prstGeom prst="roundRect">
            <a:avLst>
              <a:gd name="adj" fmla="val 16667"/>
            </a:avLst>
          </a:prstGeom>
          <a:solidFill>
            <a:srgbClr val="00B0F0"/>
          </a:solidFill>
          <a:ln w="9525">
            <a:noFill/>
            <a:round/>
            <a:headEnd/>
            <a:tailEnd/>
          </a:ln>
        </p:spPr>
        <p:txBody>
          <a:bodyPr wrap="none" anchor="ctr"/>
          <a:lstStyle/>
          <a:p>
            <a:pPr algn="ctr"/>
            <a:r>
              <a:rPr lang="en-US" sz="1600" dirty="0" err="1">
                <a:solidFill>
                  <a:schemeClr val="bg1"/>
                </a:solidFill>
                <a:ea typeface="ＭＳ Ｐゴシック" pitchFamily="34" charset="-128"/>
              </a:rPr>
              <a:t>WiFi</a:t>
            </a:r>
            <a:r>
              <a:rPr lang="en-US" sz="1600" dirty="0">
                <a:solidFill>
                  <a:schemeClr val="bg1"/>
                </a:solidFill>
                <a:ea typeface="ＭＳ Ｐゴシック" pitchFamily="34" charset="-128"/>
              </a:rPr>
              <a:t> device</a:t>
            </a:r>
          </a:p>
        </p:txBody>
      </p:sp>
      <p:cxnSp>
        <p:nvCxnSpPr>
          <p:cNvPr id="60" name="Straight Arrow Connector 66"/>
          <p:cNvCxnSpPr/>
          <p:nvPr/>
        </p:nvCxnSpPr>
        <p:spPr>
          <a:xfrm>
            <a:off x="5292660" y="5265204"/>
            <a:ext cx="0" cy="396252"/>
          </a:xfrm>
          <a:prstGeom prst="straightConnector1">
            <a:avLst/>
          </a:prstGeom>
          <a:ln w="63500" cmpd="dbl">
            <a:solidFill>
              <a:srgbClr val="000066"/>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flipV="1">
            <a:off x="5292660" y="4680648"/>
            <a:ext cx="3240" cy="166240"/>
          </a:xfrm>
          <a:prstGeom prst="straightConnector1">
            <a:avLst/>
          </a:prstGeom>
          <a:ln w="254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32" idx="0"/>
            <a:endCxn id="24" idx="2"/>
          </p:cNvCxnSpPr>
          <p:nvPr/>
        </p:nvCxnSpPr>
        <p:spPr>
          <a:xfrm flipV="1">
            <a:off x="3584739" y="3988017"/>
            <a:ext cx="875503" cy="269075"/>
          </a:xfrm>
          <a:prstGeom prst="straightConnector1">
            <a:avLst/>
          </a:prstGeom>
          <a:ln w="254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575556" y="1016732"/>
            <a:ext cx="288032" cy="217911"/>
          </a:xfrm>
          <a:prstGeom prst="rect">
            <a:avLst/>
          </a:prstGeom>
          <a:solidFill>
            <a:srgbClr val="92D050"/>
          </a:solidFill>
          <a:ln w="9525">
            <a:noFill/>
            <a:round/>
            <a:headEnd/>
            <a:tailEnd/>
          </a:ln>
        </p:spPr>
        <p:txBody>
          <a:bodyPr wrap="none" anchor="ctr"/>
          <a:lstStyle/>
          <a:p>
            <a:pPr algn="ctr">
              <a:spcBef>
                <a:spcPct val="50000"/>
              </a:spcBef>
            </a:pPr>
            <a:endParaRPr lang="en-US" sz="1600">
              <a:solidFill>
                <a:schemeClr val="bg1"/>
              </a:solidFill>
            </a:endParaRPr>
          </a:p>
        </p:txBody>
      </p:sp>
      <p:sp>
        <p:nvSpPr>
          <p:cNvPr id="4" name="TextBox 3"/>
          <p:cNvSpPr txBox="1"/>
          <p:nvPr/>
        </p:nvSpPr>
        <p:spPr>
          <a:xfrm>
            <a:off x="827584" y="935432"/>
            <a:ext cx="2569934" cy="307777"/>
          </a:xfrm>
          <a:prstGeom prst="rect">
            <a:avLst/>
          </a:prstGeom>
          <a:noFill/>
        </p:spPr>
        <p:txBody>
          <a:bodyPr wrap="none" rtlCol="0">
            <a:spAutoFit/>
          </a:bodyPr>
          <a:lstStyle/>
          <a:p>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Prosyst</a:t>
            </a:r>
            <a:r>
              <a:rPr lang="en-US" sz="1400" dirty="0" smtClean="0">
                <a:latin typeface="Consolas" panose="020B0609020204030204" pitchFamily="49" charset="0"/>
                <a:cs typeface="Consolas" panose="020B0609020204030204" pitchFamily="49" charset="0"/>
              </a:rPr>
              <a:t>  original code</a:t>
            </a:r>
            <a:endParaRPr lang="en-US" sz="1400" dirty="0">
              <a:latin typeface="Consolas" panose="020B0609020204030204" pitchFamily="49" charset="0"/>
              <a:cs typeface="Consolas" panose="020B0609020204030204" pitchFamily="49" charset="0"/>
            </a:endParaRPr>
          </a:p>
        </p:txBody>
      </p:sp>
      <p:sp>
        <p:nvSpPr>
          <p:cNvPr id="41" name="Rectangle 40"/>
          <p:cNvSpPr/>
          <p:nvPr/>
        </p:nvSpPr>
        <p:spPr>
          <a:xfrm>
            <a:off x="575556" y="1278052"/>
            <a:ext cx="288032" cy="217911"/>
          </a:xfrm>
          <a:prstGeom prst="rect">
            <a:avLst/>
          </a:prstGeom>
          <a:solidFill>
            <a:srgbClr val="FFC000"/>
          </a:solidFill>
          <a:ln w="9525">
            <a:noFill/>
            <a:round/>
            <a:headEnd/>
            <a:tailEnd/>
          </a:ln>
        </p:spPr>
        <p:txBody>
          <a:bodyPr wrap="none" anchor="ctr"/>
          <a:lstStyle/>
          <a:p>
            <a:pPr algn="ctr">
              <a:spcBef>
                <a:spcPts val="200"/>
              </a:spcBef>
            </a:pPr>
            <a:endParaRPr lang="en-US" sz="1600">
              <a:solidFill>
                <a:schemeClr val="bg1"/>
              </a:solidFill>
            </a:endParaRPr>
          </a:p>
        </p:txBody>
      </p:sp>
      <p:sp>
        <p:nvSpPr>
          <p:cNvPr id="47" name="TextBox 46"/>
          <p:cNvSpPr txBox="1"/>
          <p:nvPr/>
        </p:nvSpPr>
        <p:spPr>
          <a:xfrm>
            <a:off x="827584" y="1196752"/>
            <a:ext cx="2073003" cy="307777"/>
          </a:xfrm>
          <a:prstGeom prst="rect">
            <a:avLst/>
          </a:prstGeom>
          <a:noFill/>
        </p:spPr>
        <p:txBody>
          <a:bodyPr wrap="none" rtlCol="0">
            <a:spAutoFit/>
          </a:bodyPr>
          <a:lstStyle/>
          <a:p>
            <a:r>
              <a:rPr lang="en-US" sz="1400" dirty="0" smtClean="0">
                <a:latin typeface="Consolas" panose="020B0609020204030204" pitchFamily="49" charset="0"/>
                <a:cs typeface="Consolas" panose="020B0609020204030204" pitchFamily="49" charset="0"/>
              </a:rPr>
              <a:t>= ST </a:t>
            </a:r>
            <a:r>
              <a:rPr lang="en-US" sz="1400" dirty="0" err="1" smtClean="0">
                <a:latin typeface="Consolas" panose="020B0609020204030204" pitchFamily="49" charset="0"/>
                <a:cs typeface="Consolas" panose="020B0609020204030204" pitchFamily="49" charset="0"/>
              </a:rPr>
              <a:t>OSGi</a:t>
            </a:r>
            <a:r>
              <a:rPr lang="en-US" sz="1400" dirty="0" smtClean="0">
                <a:latin typeface="Consolas" panose="020B0609020204030204" pitchFamily="49" charset="0"/>
                <a:cs typeface="Consolas" panose="020B0609020204030204" pitchFamily="49" charset="0"/>
              </a:rPr>
              <a:t>/SEP2 code</a:t>
            </a:r>
            <a:endParaRPr lang="en-US" sz="1400" dirty="0">
              <a:latin typeface="Consolas" panose="020B0609020204030204" pitchFamily="49" charset="0"/>
              <a:cs typeface="Consolas" panose="020B0609020204030204" pitchFamily="49" charset="0"/>
            </a:endParaRPr>
          </a:p>
        </p:txBody>
      </p:sp>
      <p:sp>
        <p:nvSpPr>
          <p:cNvPr id="81" name="Rectangle 80"/>
          <p:cNvSpPr/>
          <p:nvPr/>
        </p:nvSpPr>
        <p:spPr>
          <a:xfrm>
            <a:off x="1173974" y="6030580"/>
            <a:ext cx="288032" cy="217911"/>
          </a:xfrm>
          <a:prstGeom prst="rect">
            <a:avLst/>
          </a:prstGeom>
          <a:solidFill>
            <a:srgbClr val="FF9933"/>
          </a:solidFill>
          <a:ln w="9525">
            <a:noFill/>
            <a:round/>
            <a:headEnd/>
            <a:tailEnd/>
          </a:ln>
        </p:spPr>
        <p:txBody>
          <a:bodyPr wrap="none" anchor="ctr"/>
          <a:lstStyle/>
          <a:p>
            <a:pPr algn="ctr">
              <a:spcBef>
                <a:spcPts val="200"/>
              </a:spcBef>
            </a:pPr>
            <a:endParaRPr lang="en-US" sz="1600">
              <a:solidFill>
                <a:schemeClr val="bg1"/>
              </a:solidFill>
            </a:endParaRPr>
          </a:p>
        </p:txBody>
      </p:sp>
      <p:sp>
        <p:nvSpPr>
          <p:cNvPr id="82" name="TextBox 81"/>
          <p:cNvSpPr txBox="1"/>
          <p:nvPr/>
        </p:nvSpPr>
        <p:spPr>
          <a:xfrm>
            <a:off x="1426002" y="5949280"/>
            <a:ext cx="1377300" cy="307777"/>
          </a:xfrm>
          <a:prstGeom prst="rect">
            <a:avLst/>
          </a:prstGeom>
          <a:noFill/>
        </p:spPr>
        <p:txBody>
          <a:bodyPr wrap="none" rtlCol="0">
            <a:spAutoFit/>
          </a:bodyPr>
          <a:lstStyle/>
          <a:p>
            <a:r>
              <a:rPr lang="en-US" sz="1400" dirty="0" smtClean="0">
                <a:latin typeface="Consolas" panose="020B0609020204030204" pitchFamily="49" charset="0"/>
                <a:cs typeface="Consolas" panose="020B0609020204030204" pitchFamily="49" charset="0"/>
              </a:rPr>
              <a:t>= SEP2 stack</a:t>
            </a:r>
            <a:endParaRPr lang="en-US" sz="1400" dirty="0">
              <a:latin typeface="Consolas" panose="020B0609020204030204" pitchFamily="49" charset="0"/>
              <a:cs typeface="Consolas" panose="020B0609020204030204" pitchFamily="49" charset="0"/>
            </a:endParaRPr>
          </a:p>
        </p:txBody>
      </p:sp>
      <p:sp>
        <p:nvSpPr>
          <p:cNvPr id="83" name="Rectangle 82"/>
          <p:cNvSpPr/>
          <p:nvPr/>
        </p:nvSpPr>
        <p:spPr>
          <a:xfrm>
            <a:off x="1173974" y="6354616"/>
            <a:ext cx="288032" cy="217911"/>
          </a:xfrm>
          <a:prstGeom prst="rect">
            <a:avLst/>
          </a:prstGeom>
          <a:solidFill>
            <a:srgbClr val="FFFF00"/>
          </a:solidFill>
          <a:ln w="9525">
            <a:noFill/>
            <a:round/>
            <a:headEnd/>
            <a:tailEnd/>
          </a:ln>
        </p:spPr>
        <p:txBody>
          <a:bodyPr wrap="none" anchor="ctr"/>
          <a:lstStyle/>
          <a:p>
            <a:pPr algn="ctr"/>
            <a:endParaRPr lang="en-US" sz="1600">
              <a:solidFill>
                <a:schemeClr val="tx1">
                  <a:lumMod val="85000"/>
                  <a:lumOff val="15000"/>
                </a:schemeClr>
              </a:solidFill>
              <a:ea typeface="ＭＳ Ｐゴシック" pitchFamily="34" charset="-128"/>
            </a:endParaRPr>
          </a:p>
        </p:txBody>
      </p:sp>
      <p:sp>
        <p:nvSpPr>
          <p:cNvPr id="84" name="TextBox 83"/>
          <p:cNvSpPr txBox="1"/>
          <p:nvPr/>
        </p:nvSpPr>
        <p:spPr>
          <a:xfrm>
            <a:off x="1426002" y="6273316"/>
            <a:ext cx="1675459" cy="307777"/>
          </a:xfrm>
          <a:prstGeom prst="rect">
            <a:avLst/>
          </a:prstGeom>
          <a:noFill/>
        </p:spPr>
        <p:txBody>
          <a:bodyPr wrap="none" rtlCol="0">
            <a:spAutoFit/>
          </a:bodyPr>
          <a:lstStyle/>
          <a:p>
            <a:r>
              <a:rPr lang="en-US" sz="1400" dirty="0" smtClean="0">
                <a:latin typeface="Consolas" panose="020B0609020204030204" pitchFamily="49" charset="0"/>
                <a:cs typeface="Consolas" panose="020B0609020204030204" pitchFamily="49" charset="0"/>
              </a:rPr>
              <a:t>= Linux drivers</a:t>
            </a:r>
            <a:endParaRPr lang="en-US" sz="1400" dirty="0">
              <a:latin typeface="Consolas" panose="020B0609020204030204" pitchFamily="49" charset="0"/>
              <a:cs typeface="Consolas" panose="020B0609020204030204" pitchFamily="49" charset="0"/>
            </a:endParaRPr>
          </a:p>
        </p:txBody>
      </p:sp>
      <p:sp>
        <p:nvSpPr>
          <p:cNvPr id="85" name="Rectangle 84"/>
          <p:cNvSpPr/>
          <p:nvPr/>
        </p:nvSpPr>
        <p:spPr>
          <a:xfrm>
            <a:off x="4810378" y="6030580"/>
            <a:ext cx="288032" cy="217911"/>
          </a:xfrm>
          <a:prstGeom prst="rect">
            <a:avLst/>
          </a:prstGeom>
          <a:solidFill>
            <a:srgbClr val="00B0F0"/>
          </a:solidFill>
          <a:ln w="9525">
            <a:noFill/>
            <a:round/>
            <a:headEnd/>
            <a:tailEnd/>
          </a:ln>
        </p:spPr>
        <p:txBody>
          <a:bodyPr wrap="none" anchor="ctr"/>
          <a:lstStyle/>
          <a:p>
            <a:pPr algn="ctr"/>
            <a:endParaRPr lang="en-US" sz="1600">
              <a:solidFill>
                <a:schemeClr val="bg1"/>
              </a:solidFill>
              <a:ea typeface="ＭＳ Ｐゴシック" pitchFamily="34" charset="-128"/>
            </a:endParaRPr>
          </a:p>
        </p:txBody>
      </p:sp>
      <p:sp>
        <p:nvSpPr>
          <p:cNvPr id="86" name="TextBox 85"/>
          <p:cNvSpPr txBox="1"/>
          <p:nvPr/>
        </p:nvSpPr>
        <p:spPr>
          <a:xfrm>
            <a:off x="5062406" y="5949280"/>
            <a:ext cx="2768707" cy="307777"/>
          </a:xfrm>
          <a:prstGeom prst="rect">
            <a:avLst/>
          </a:prstGeom>
          <a:noFill/>
        </p:spPr>
        <p:txBody>
          <a:bodyPr wrap="none" rtlCol="0">
            <a:spAutoFit/>
          </a:bodyPr>
          <a:lstStyle/>
          <a:p>
            <a:r>
              <a:rPr lang="en-US" sz="1400" dirty="0" smtClean="0">
                <a:latin typeface="Consolas" panose="020B0609020204030204" pitchFamily="49" charset="0"/>
                <a:cs typeface="Consolas" panose="020B0609020204030204" pitchFamily="49" charset="0"/>
              </a:rPr>
              <a:t>= SEP2 connection hardware</a:t>
            </a:r>
            <a:endParaRPr lang="en-US" sz="1400" dirty="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3316530760"/>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ST: Where you find us</a:t>
            </a:r>
            <a:endParaRPr lang="en-US" sz="3200" dirty="0"/>
          </a:p>
        </p:txBody>
      </p:sp>
      <p:sp>
        <p:nvSpPr>
          <p:cNvPr id="4" name="Slide Number Placeholder 3"/>
          <p:cNvSpPr>
            <a:spLocks noGrp="1"/>
          </p:cNvSpPr>
          <p:nvPr>
            <p:ph type="sldNum" sz="quarter" idx="12"/>
          </p:nvPr>
        </p:nvSpPr>
        <p:spPr/>
        <p:txBody>
          <a:bodyPr/>
          <a:lstStyle/>
          <a:p>
            <a:fld id="{5B31B9E4-8E4D-4C86-BFD7-412B282B373B}" type="slidenum">
              <a:rPr lang="en-US" smtClean="0">
                <a:solidFill>
                  <a:prstClr val="white"/>
                </a:solidFill>
              </a:rPr>
              <a:pPr/>
              <a:t>2</a:t>
            </a:fld>
            <a:endParaRPr lang="en-US" dirty="0">
              <a:solidFill>
                <a:prstClr val="white"/>
              </a:solidFill>
            </a:endParaRPr>
          </a:p>
        </p:txBody>
      </p:sp>
      <p:sp>
        <p:nvSpPr>
          <p:cNvPr id="6" name="Content Placeholder 2"/>
          <p:cNvSpPr txBox="1">
            <a:spLocks/>
          </p:cNvSpPr>
          <p:nvPr/>
        </p:nvSpPr>
        <p:spPr bwMode="auto">
          <a:xfrm>
            <a:off x="295206" y="4598962"/>
            <a:ext cx="202177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177800" indent="-177800" algn="l" rtl="0" fontAlgn="base">
              <a:lnSpc>
                <a:spcPct val="100000"/>
              </a:lnSpc>
              <a:spcBef>
                <a:spcPts val="1800"/>
              </a:spcBef>
              <a:spcAft>
                <a:spcPts val="600"/>
              </a:spcAft>
              <a:buClr>
                <a:schemeClr val="accent1"/>
              </a:buClr>
              <a:buFont typeface="Arial" pitchFamily="34" charset="0"/>
              <a:buChar char="•"/>
              <a:defRPr sz="2000" kern="1200" baseline="0">
                <a:solidFill>
                  <a:srgbClr val="002152"/>
                </a:solidFill>
                <a:latin typeface="Arial" pitchFamily="34" charset="0"/>
                <a:ea typeface="+mn-ea"/>
                <a:cs typeface="Arial" pitchFamily="34" charset="0"/>
              </a:defRPr>
            </a:lvl1pPr>
            <a:lvl2pPr marL="533400" indent="-177800" algn="l" rtl="0" fontAlgn="base">
              <a:lnSpc>
                <a:spcPct val="100000"/>
              </a:lnSpc>
              <a:spcBef>
                <a:spcPct val="0"/>
              </a:spcBef>
              <a:spcAft>
                <a:spcPts val="600"/>
              </a:spcAft>
              <a:buClr>
                <a:srgbClr val="002152"/>
              </a:buClr>
              <a:buFont typeface="Arial" pitchFamily="34" charset="0"/>
              <a:buChar char="•"/>
              <a:defRPr sz="1600" kern="1200">
                <a:solidFill>
                  <a:schemeClr val="accent1"/>
                </a:solidFill>
                <a:latin typeface="Arial" pitchFamily="34" charset="0"/>
                <a:ea typeface="+mn-ea"/>
                <a:cs typeface="Arial" pitchFamily="34" charset="0"/>
              </a:defRPr>
            </a:lvl2pPr>
            <a:lvl3pPr marL="901700" indent="-177800" algn="l" rtl="0" fontAlgn="base">
              <a:lnSpc>
                <a:spcPct val="100000"/>
              </a:lnSpc>
              <a:spcBef>
                <a:spcPct val="0"/>
              </a:spcBef>
              <a:spcAft>
                <a:spcPts val="300"/>
              </a:spcAft>
              <a:buFont typeface="Arial" pitchFamily="34" charset="0"/>
              <a:buChar char="•"/>
              <a:defRPr sz="1400" kern="1200">
                <a:solidFill>
                  <a:srgbClr val="9C9E9F"/>
                </a:solidFill>
                <a:latin typeface="Arial" pitchFamily="34" charset="0"/>
                <a:ea typeface="+mn-ea"/>
                <a:cs typeface="Arial" pitchFamily="34" charset="0"/>
              </a:defRPr>
            </a:lvl3pPr>
            <a:lvl4pPr marL="1527175" indent="-155575" algn="l" rtl="0" fontAlgn="base">
              <a:lnSpc>
                <a:spcPct val="100000"/>
              </a:lnSpc>
              <a:spcBef>
                <a:spcPct val="0"/>
              </a:spcBef>
              <a:spcAft>
                <a:spcPts val="300"/>
              </a:spcAft>
              <a:buFont typeface="Arial" pitchFamily="34" charset="0"/>
              <a:buChar char="•"/>
              <a:defRPr sz="1200" kern="1200">
                <a:solidFill>
                  <a:srgbClr val="5F5F5F"/>
                </a:solidFill>
                <a:latin typeface="Arial" pitchFamily="34" charset="0"/>
                <a:ea typeface="+mn-ea"/>
                <a:cs typeface="Arial" pitchFamily="34" charset="0"/>
              </a:defRPr>
            </a:lvl4pPr>
            <a:lvl5pPr marL="2057400" indent="-228600" algn="l" rtl="0" fontAlgn="base">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b="1" dirty="0" smtClean="0">
                <a:solidFill>
                  <a:schemeClr val="accent1"/>
                </a:solidFill>
              </a:rPr>
              <a:t>Our automotive products                        </a:t>
            </a:r>
            <a:r>
              <a:rPr lang="en-US" sz="1200" dirty="0" smtClean="0">
                <a:solidFill>
                  <a:schemeClr val="accent4"/>
                </a:solidFill>
              </a:rPr>
              <a:t>are </a:t>
            </a:r>
            <a:r>
              <a:rPr lang="en-US" sz="1200" dirty="0">
                <a:solidFill>
                  <a:schemeClr val="accent4"/>
                </a:solidFill>
              </a:rPr>
              <a:t>m</a:t>
            </a:r>
            <a:r>
              <a:rPr lang="en-US" sz="1200" dirty="0" smtClean="0">
                <a:solidFill>
                  <a:schemeClr val="accent4"/>
                </a:solidFill>
              </a:rPr>
              <a:t>aking </a:t>
            </a:r>
            <a:r>
              <a:rPr lang="en-US" sz="1200" dirty="0">
                <a:solidFill>
                  <a:schemeClr val="accent4"/>
                </a:solidFill>
              </a:rPr>
              <a:t>driving </a:t>
            </a:r>
            <a:r>
              <a:rPr lang="en-US" sz="1200" dirty="0" smtClean="0">
                <a:solidFill>
                  <a:schemeClr val="accent4"/>
                </a:solidFill>
              </a:rPr>
              <a:t>safer, greener </a:t>
            </a:r>
            <a:r>
              <a:rPr lang="en-US" sz="1200" dirty="0">
                <a:solidFill>
                  <a:schemeClr val="accent4"/>
                </a:solidFill>
              </a:rPr>
              <a:t>and more entertaining</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6704" y="2891619"/>
            <a:ext cx="2075274" cy="151664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9302" y="3438779"/>
            <a:ext cx="1781088" cy="1188132"/>
          </a:xfrm>
          <a:prstGeom prst="roundRect">
            <a:avLst>
              <a:gd name="adj" fmla="val 8594"/>
            </a:avLst>
          </a:prstGeom>
          <a:solidFill>
            <a:srgbClr val="FFFFFF">
              <a:shade val="85000"/>
            </a:srgbClr>
          </a:solidFill>
          <a:ln>
            <a:noFill/>
          </a:ln>
          <a:effectLst/>
        </p:spPr>
      </p:pic>
      <p:sp>
        <p:nvSpPr>
          <p:cNvPr id="12" name="Content Placeholder 2"/>
          <p:cNvSpPr txBox="1">
            <a:spLocks/>
          </p:cNvSpPr>
          <p:nvPr/>
        </p:nvSpPr>
        <p:spPr bwMode="auto">
          <a:xfrm>
            <a:off x="3751838" y="6315707"/>
            <a:ext cx="30371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177800" indent="-177800" algn="l" rtl="0" fontAlgn="base">
              <a:lnSpc>
                <a:spcPct val="100000"/>
              </a:lnSpc>
              <a:spcBef>
                <a:spcPts val="1800"/>
              </a:spcBef>
              <a:spcAft>
                <a:spcPts val="600"/>
              </a:spcAft>
              <a:buClr>
                <a:schemeClr val="accent1"/>
              </a:buClr>
              <a:buFont typeface="Arial" pitchFamily="34" charset="0"/>
              <a:buChar char="•"/>
              <a:defRPr sz="2000" kern="1200" baseline="0">
                <a:solidFill>
                  <a:srgbClr val="002152"/>
                </a:solidFill>
                <a:latin typeface="Arial" pitchFamily="34" charset="0"/>
                <a:ea typeface="+mn-ea"/>
                <a:cs typeface="Arial" pitchFamily="34" charset="0"/>
              </a:defRPr>
            </a:lvl1pPr>
            <a:lvl2pPr marL="533400" indent="-177800" algn="l" rtl="0" fontAlgn="base">
              <a:lnSpc>
                <a:spcPct val="100000"/>
              </a:lnSpc>
              <a:spcBef>
                <a:spcPct val="0"/>
              </a:spcBef>
              <a:spcAft>
                <a:spcPts val="600"/>
              </a:spcAft>
              <a:buClr>
                <a:srgbClr val="002152"/>
              </a:buClr>
              <a:buFont typeface="Arial" pitchFamily="34" charset="0"/>
              <a:buChar char="•"/>
              <a:defRPr sz="1600" kern="1200">
                <a:solidFill>
                  <a:schemeClr val="accent1"/>
                </a:solidFill>
                <a:latin typeface="Arial" pitchFamily="34" charset="0"/>
                <a:ea typeface="+mn-ea"/>
                <a:cs typeface="Arial" pitchFamily="34" charset="0"/>
              </a:defRPr>
            </a:lvl2pPr>
            <a:lvl3pPr marL="901700" indent="-177800" algn="l" rtl="0" fontAlgn="base">
              <a:lnSpc>
                <a:spcPct val="100000"/>
              </a:lnSpc>
              <a:spcBef>
                <a:spcPct val="0"/>
              </a:spcBef>
              <a:spcAft>
                <a:spcPts val="300"/>
              </a:spcAft>
              <a:buFont typeface="Arial" pitchFamily="34" charset="0"/>
              <a:buChar char="•"/>
              <a:defRPr sz="1400" kern="1200">
                <a:solidFill>
                  <a:srgbClr val="9C9E9F"/>
                </a:solidFill>
                <a:latin typeface="Arial" pitchFamily="34" charset="0"/>
                <a:ea typeface="+mn-ea"/>
                <a:cs typeface="Arial" pitchFamily="34" charset="0"/>
              </a:defRPr>
            </a:lvl3pPr>
            <a:lvl4pPr marL="1527175" indent="-155575" algn="l" rtl="0" fontAlgn="base">
              <a:lnSpc>
                <a:spcPct val="100000"/>
              </a:lnSpc>
              <a:spcBef>
                <a:spcPct val="0"/>
              </a:spcBef>
              <a:spcAft>
                <a:spcPts val="300"/>
              </a:spcAft>
              <a:buFont typeface="Arial" pitchFamily="34" charset="0"/>
              <a:buChar char="•"/>
              <a:defRPr sz="1200" kern="1200">
                <a:solidFill>
                  <a:srgbClr val="5F5F5F"/>
                </a:solidFill>
                <a:latin typeface="Arial" pitchFamily="34" charset="0"/>
                <a:ea typeface="+mn-ea"/>
                <a:cs typeface="Arial" pitchFamily="34" charset="0"/>
              </a:defRPr>
            </a:lvl4pPr>
            <a:lvl5pPr marL="2057400" indent="-228600" algn="l" rtl="0" fontAlgn="base">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200" b="1" dirty="0">
                <a:solidFill>
                  <a:schemeClr val="accent1"/>
                </a:solidFill>
              </a:rPr>
              <a:t>Our smart power products </a:t>
            </a:r>
            <a:r>
              <a:rPr lang="en-US" sz="1200" b="1" dirty="0" smtClean="0">
                <a:solidFill>
                  <a:schemeClr val="accent1"/>
                </a:solidFill>
              </a:rPr>
              <a:t>                                             </a:t>
            </a:r>
            <a:r>
              <a:rPr lang="en-US" sz="1200" dirty="0" smtClean="0">
                <a:solidFill>
                  <a:schemeClr val="accent4"/>
                </a:solidFill>
              </a:rPr>
              <a:t>are making more of our energy resources </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8530" y="942975"/>
            <a:ext cx="1798173" cy="1199528"/>
          </a:xfrm>
          <a:prstGeom prst="roundRect">
            <a:avLst>
              <a:gd name="adj" fmla="val 8594"/>
            </a:avLst>
          </a:prstGeom>
          <a:solidFill>
            <a:srgbClr val="FFFFFF">
              <a:shade val="85000"/>
            </a:srgbClr>
          </a:solidFill>
          <a:ln>
            <a:noFill/>
          </a:ln>
          <a:effectLst/>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72118" y="1157082"/>
            <a:ext cx="1799297" cy="1200278"/>
          </a:xfrm>
          <a:prstGeom prst="roundRect">
            <a:avLst>
              <a:gd name="adj" fmla="val 8594"/>
            </a:avLst>
          </a:prstGeom>
          <a:solidFill>
            <a:srgbClr val="FFFFFF">
              <a:shade val="85000"/>
            </a:srgbClr>
          </a:solidFill>
          <a:ln>
            <a:noFill/>
          </a:ln>
          <a:effectLst/>
        </p:spPr>
      </p:pic>
      <p:sp>
        <p:nvSpPr>
          <p:cNvPr id="15" name="Content Placeholder 2"/>
          <p:cNvSpPr>
            <a:spLocks noGrp="1"/>
          </p:cNvSpPr>
          <p:nvPr>
            <p:ph idx="1"/>
          </p:nvPr>
        </p:nvSpPr>
        <p:spPr>
          <a:xfrm>
            <a:off x="943526" y="2240868"/>
            <a:ext cx="2328139" cy="646331"/>
          </a:xfrm>
        </p:spPr>
        <p:txBody>
          <a:bodyPr/>
          <a:lstStyle/>
          <a:p>
            <a:pPr marL="0" indent="0">
              <a:buNone/>
            </a:pPr>
            <a:r>
              <a:rPr lang="en-US" sz="1200" b="1" dirty="0" smtClean="0">
                <a:solidFill>
                  <a:schemeClr val="accent1"/>
                </a:solidFill>
              </a:rPr>
              <a:t>Our MEMS &amp; Sensors </a:t>
            </a:r>
            <a:r>
              <a:rPr lang="en-US" sz="1200" b="1" dirty="0">
                <a:solidFill>
                  <a:schemeClr val="accent1"/>
                </a:solidFill>
              </a:rPr>
              <a:t> </a:t>
            </a:r>
            <a:r>
              <a:rPr lang="en-US" sz="1200" b="1" dirty="0" smtClean="0">
                <a:solidFill>
                  <a:schemeClr val="accent1"/>
                </a:solidFill>
              </a:rPr>
              <a:t>                               </a:t>
            </a:r>
            <a:r>
              <a:rPr lang="en-US" sz="1200" dirty="0" smtClean="0"/>
              <a:t>are </a:t>
            </a:r>
            <a:r>
              <a:rPr lang="en-US" sz="1200" dirty="0"/>
              <a:t>a</a:t>
            </a:r>
            <a:r>
              <a:rPr lang="en-US" sz="1200" dirty="0" smtClean="0"/>
              <a:t>ugmenting                              the consumer experience </a:t>
            </a:r>
          </a:p>
        </p:txBody>
      </p:sp>
      <p:sp>
        <p:nvSpPr>
          <p:cNvPr id="16" name="Content Placeholder 2"/>
          <p:cNvSpPr txBox="1">
            <a:spLocks/>
          </p:cNvSpPr>
          <p:nvPr/>
        </p:nvSpPr>
        <p:spPr bwMode="auto">
          <a:xfrm>
            <a:off x="6895369" y="4647203"/>
            <a:ext cx="20331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177800" indent="-177800" algn="l" rtl="0" fontAlgn="base">
              <a:lnSpc>
                <a:spcPct val="100000"/>
              </a:lnSpc>
              <a:spcBef>
                <a:spcPts val="1800"/>
              </a:spcBef>
              <a:spcAft>
                <a:spcPts val="600"/>
              </a:spcAft>
              <a:buClr>
                <a:schemeClr val="accent1"/>
              </a:buClr>
              <a:buFont typeface="Arial" pitchFamily="34" charset="0"/>
              <a:buChar char="•"/>
              <a:defRPr sz="2000" kern="1200" baseline="0">
                <a:solidFill>
                  <a:srgbClr val="002152"/>
                </a:solidFill>
                <a:latin typeface="Arial" pitchFamily="34" charset="0"/>
                <a:ea typeface="+mn-ea"/>
                <a:cs typeface="Arial" pitchFamily="34" charset="0"/>
              </a:defRPr>
            </a:lvl1pPr>
            <a:lvl2pPr marL="533400" indent="-177800" algn="l" rtl="0" fontAlgn="base">
              <a:lnSpc>
                <a:spcPct val="100000"/>
              </a:lnSpc>
              <a:spcBef>
                <a:spcPct val="0"/>
              </a:spcBef>
              <a:spcAft>
                <a:spcPts val="600"/>
              </a:spcAft>
              <a:buClr>
                <a:srgbClr val="002152"/>
              </a:buClr>
              <a:buFont typeface="Arial" pitchFamily="34" charset="0"/>
              <a:buChar char="•"/>
              <a:defRPr sz="1600" kern="1200">
                <a:solidFill>
                  <a:schemeClr val="accent1"/>
                </a:solidFill>
                <a:latin typeface="Arial" pitchFamily="34" charset="0"/>
                <a:ea typeface="+mn-ea"/>
                <a:cs typeface="Arial" pitchFamily="34" charset="0"/>
              </a:defRPr>
            </a:lvl2pPr>
            <a:lvl3pPr marL="901700" indent="-177800" algn="l" rtl="0" fontAlgn="base">
              <a:lnSpc>
                <a:spcPct val="100000"/>
              </a:lnSpc>
              <a:spcBef>
                <a:spcPct val="0"/>
              </a:spcBef>
              <a:spcAft>
                <a:spcPts val="300"/>
              </a:spcAft>
              <a:buFont typeface="Arial" pitchFamily="34" charset="0"/>
              <a:buChar char="•"/>
              <a:defRPr sz="1400" kern="1200">
                <a:solidFill>
                  <a:srgbClr val="9C9E9F"/>
                </a:solidFill>
                <a:latin typeface="Arial" pitchFamily="34" charset="0"/>
                <a:ea typeface="+mn-ea"/>
                <a:cs typeface="Arial" pitchFamily="34" charset="0"/>
              </a:defRPr>
            </a:lvl3pPr>
            <a:lvl4pPr marL="1527175" indent="-155575" algn="l" rtl="0" fontAlgn="base">
              <a:lnSpc>
                <a:spcPct val="100000"/>
              </a:lnSpc>
              <a:spcBef>
                <a:spcPct val="0"/>
              </a:spcBef>
              <a:spcAft>
                <a:spcPts val="300"/>
              </a:spcAft>
              <a:buFont typeface="Arial" pitchFamily="34" charset="0"/>
              <a:buChar char="•"/>
              <a:defRPr sz="1200" kern="1200">
                <a:solidFill>
                  <a:srgbClr val="5F5F5F"/>
                </a:solidFill>
                <a:latin typeface="Arial" pitchFamily="34" charset="0"/>
                <a:ea typeface="+mn-ea"/>
                <a:cs typeface="Arial" pitchFamily="34" charset="0"/>
              </a:defRPr>
            </a:lvl4pPr>
            <a:lvl5pPr marL="2057400" indent="-228600" algn="l" rtl="0" fontAlgn="base">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200" b="1" dirty="0" smtClean="0">
                <a:solidFill>
                  <a:schemeClr val="accent1"/>
                </a:solidFill>
              </a:rPr>
              <a:t>Our Microcontrollers             </a:t>
            </a:r>
            <a:r>
              <a:rPr lang="en-US" sz="1200" dirty="0" smtClean="0">
                <a:solidFill>
                  <a:schemeClr val="accent4"/>
                </a:solidFill>
              </a:rPr>
              <a:t>are everywhere</a:t>
            </a:r>
            <a:br>
              <a:rPr lang="en-US" sz="1200" dirty="0" smtClean="0">
                <a:solidFill>
                  <a:schemeClr val="accent4"/>
                </a:solidFill>
              </a:rPr>
            </a:br>
            <a:r>
              <a:rPr lang="en-US" sz="1200" dirty="0" smtClean="0">
                <a:solidFill>
                  <a:schemeClr val="accent4"/>
                </a:solidFill>
              </a:rPr>
              <a:t>making everything smarter and more secure</a:t>
            </a:r>
          </a:p>
        </p:txBody>
      </p:sp>
      <p:pic>
        <p:nvPicPr>
          <p:cNvPr id="33" name="Picture 3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395536" y="954503"/>
            <a:ext cx="1704172" cy="1188000"/>
          </a:xfrm>
          <a:prstGeom prst="roundRect">
            <a:avLst>
              <a:gd name="adj" fmla="val 8594"/>
            </a:avLst>
          </a:prstGeom>
          <a:solidFill>
            <a:srgbClr val="FFFFFF">
              <a:shade val="85000"/>
            </a:srgbClr>
          </a:solidFill>
          <a:ln>
            <a:noFill/>
          </a:ln>
          <a:effectLst/>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76600" y="5022955"/>
            <a:ext cx="1923613" cy="1283206"/>
          </a:xfrm>
          <a:prstGeom prst="roundRect">
            <a:avLst>
              <a:gd name="adj" fmla="val 13909"/>
            </a:avLst>
          </a:prstGeom>
          <a:solidFill>
            <a:srgbClr val="FFFFFF">
              <a:shade val="85000"/>
            </a:srgbClr>
          </a:solidFill>
          <a:ln>
            <a:noFill/>
          </a:ln>
          <a:effectLst/>
        </p:spPr>
      </p:pic>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8600" y="3366770"/>
            <a:ext cx="1781148" cy="1188000"/>
          </a:xfrm>
          <a:prstGeom prst="roundRect">
            <a:avLst>
              <a:gd name="adj" fmla="val 8594"/>
            </a:avLst>
          </a:prstGeom>
          <a:solidFill>
            <a:srgbClr val="FFFFFF">
              <a:shade val="85000"/>
            </a:srgbClr>
          </a:solidFill>
          <a:ln>
            <a:noFill/>
          </a:ln>
          <a:effectLst/>
        </p:spPr>
      </p:pic>
      <p:sp>
        <p:nvSpPr>
          <p:cNvPr id="36" name="Content Placeholder 2"/>
          <p:cNvSpPr txBox="1">
            <a:spLocks/>
          </p:cNvSpPr>
          <p:nvPr/>
        </p:nvSpPr>
        <p:spPr bwMode="auto">
          <a:xfrm>
            <a:off x="6200110" y="2394663"/>
            <a:ext cx="2520280" cy="64633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lvl1pPr marL="177800" indent="-177800" algn="l" rtl="0" fontAlgn="base">
              <a:lnSpc>
                <a:spcPct val="100000"/>
              </a:lnSpc>
              <a:spcBef>
                <a:spcPts val="1800"/>
              </a:spcBef>
              <a:spcAft>
                <a:spcPts val="600"/>
              </a:spcAft>
              <a:buClr>
                <a:schemeClr val="accent1"/>
              </a:buClr>
              <a:buFont typeface="Arial" pitchFamily="34" charset="0"/>
              <a:buChar char="•"/>
              <a:defRPr sz="2000" kern="1200" baseline="0">
                <a:solidFill>
                  <a:srgbClr val="002152"/>
                </a:solidFill>
                <a:latin typeface="Arial" pitchFamily="34" charset="0"/>
                <a:ea typeface="+mn-ea"/>
                <a:cs typeface="Arial" pitchFamily="34" charset="0"/>
              </a:defRPr>
            </a:lvl1pPr>
            <a:lvl2pPr marL="533400" indent="-177800" algn="l" rtl="0" fontAlgn="base">
              <a:lnSpc>
                <a:spcPct val="100000"/>
              </a:lnSpc>
              <a:spcBef>
                <a:spcPct val="0"/>
              </a:spcBef>
              <a:spcAft>
                <a:spcPts val="600"/>
              </a:spcAft>
              <a:buClr>
                <a:srgbClr val="002152"/>
              </a:buClr>
              <a:buFont typeface="Arial" pitchFamily="34" charset="0"/>
              <a:buChar char="•"/>
              <a:defRPr sz="1600" kern="1200">
                <a:solidFill>
                  <a:schemeClr val="accent1"/>
                </a:solidFill>
                <a:latin typeface="Arial" pitchFamily="34" charset="0"/>
                <a:ea typeface="+mn-ea"/>
                <a:cs typeface="Arial" pitchFamily="34" charset="0"/>
              </a:defRPr>
            </a:lvl2pPr>
            <a:lvl3pPr marL="901700" indent="-177800" algn="l" rtl="0" fontAlgn="base">
              <a:lnSpc>
                <a:spcPct val="100000"/>
              </a:lnSpc>
              <a:spcBef>
                <a:spcPct val="0"/>
              </a:spcBef>
              <a:spcAft>
                <a:spcPts val="300"/>
              </a:spcAft>
              <a:buFont typeface="Arial" pitchFamily="34" charset="0"/>
              <a:buChar char="•"/>
              <a:defRPr sz="1400" kern="1200">
                <a:solidFill>
                  <a:srgbClr val="9C9E9F"/>
                </a:solidFill>
                <a:latin typeface="Arial" pitchFamily="34" charset="0"/>
                <a:ea typeface="+mn-ea"/>
                <a:cs typeface="Arial" pitchFamily="34" charset="0"/>
              </a:defRPr>
            </a:lvl3pPr>
            <a:lvl4pPr marL="1527175" indent="-155575" algn="l" rtl="0" fontAlgn="base">
              <a:lnSpc>
                <a:spcPct val="100000"/>
              </a:lnSpc>
              <a:spcBef>
                <a:spcPct val="0"/>
              </a:spcBef>
              <a:spcAft>
                <a:spcPts val="300"/>
              </a:spcAft>
              <a:buFont typeface="Arial" pitchFamily="34" charset="0"/>
              <a:buChar char="•"/>
              <a:defRPr sz="1200" kern="1200">
                <a:solidFill>
                  <a:srgbClr val="5F5F5F"/>
                </a:solidFill>
                <a:latin typeface="Arial" pitchFamily="34" charset="0"/>
                <a:ea typeface="+mn-ea"/>
                <a:cs typeface="Arial" pitchFamily="34" charset="0"/>
              </a:defRPr>
            </a:lvl4pPr>
            <a:lvl5pPr marL="2057400" indent="-228600" algn="l" rtl="0" fontAlgn="base">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b="1" dirty="0" smtClean="0">
                <a:solidFill>
                  <a:schemeClr val="accent1"/>
                </a:solidFill>
              </a:rPr>
              <a:t>Our digital consumer products </a:t>
            </a:r>
            <a:r>
              <a:rPr lang="en-US" sz="1200" dirty="0" smtClean="0">
                <a:solidFill>
                  <a:schemeClr val="accent4"/>
                </a:solidFill>
              </a:rPr>
              <a:t>are powering the augmented digital lifestyle</a:t>
            </a:r>
            <a:endParaRPr lang="en-US" sz="1200" dirty="0">
              <a:solidFill>
                <a:schemeClr val="accent4"/>
              </a:solidFill>
            </a:endParaRPr>
          </a:p>
        </p:txBody>
      </p:sp>
      <p:cxnSp>
        <p:nvCxnSpPr>
          <p:cNvPr id="7" name="Straight Connector 6"/>
          <p:cNvCxnSpPr/>
          <p:nvPr/>
        </p:nvCxnSpPr>
        <p:spPr>
          <a:xfrm>
            <a:off x="407946" y="2217400"/>
            <a:ext cx="3621167"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3307669" y="2395260"/>
            <a:ext cx="2509362" cy="2509362"/>
          </a:xfrm>
          <a:prstGeom prst="ellipse">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483415" y="2783160"/>
            <a:ext cx="162000" cy="162000"/>
          </a:xfrm>
          <a:prstGeom prst="ellipse">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Elbow Connector 18"/>
          <p:cNvCxnSpPr>
            <a:endCxn id="9" idx="2"/>
          </p:cNvCxnSpPr>
          <p:nvPr/>
        </p:nvCxnSpPr>
        <p:spPr>
          <a:xfrm>
            <a:off x="1524069" y="2217400"/>
            <a:ext cx="1959346" cy="646760"/>
          </a:xfrm>
          <a:prstGeom prst="bentConnector3">
            <a:avLst>
              <a:gd name="adj1" fmla="val -30984"/>
            </a:avLst>
          </a:prstGeom>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4939970" y="2384239"/>
            <a:ext cx="162000" cy="162000"/>
          </a:xfrm>
          <a:prstGeom prst="ellipse">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6164106" y="1157082"/>
            <a:ext cx="0" cy="1812617"/>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25" idx="0"/>
          </p:cNvCxnSpPr>
          <p:nvPr/>
        </p:nvCxnSpPr>
        <p:spPr>
          <a:xfrm rot="5400000" flipH="1" flipV="1">
            <a:off x="5237710" y="1457843"/>
            <a:ext cx="709656" cy="1143136"/>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5729779" y="3774232"/>
            <a:ext cx="162000" cy="162000"/>
          </a:xfrm>
          <a:prstGeom prst="ellipse">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a:off x="6848182" y="3438779"/>
            <a:ext cx="0" cy="19442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Elbow Connector 37"/>
          <p:cNvCxnSpPr>
            <a:stCxn id="32" idx="4"/>
          </p:cNvCxnSpPr>
          <p:nvPr/>
        </p:nvCxnSpPr>
        <p:spPr>
          <a:xfrm rot="16200000" flipH="1">
            <a:off x="6128190" y="3618820"/>
            <a:ext cx="402582" cy="1037405"/>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3566704" y="4402196"/>
            <a:ext cx="162000" cy="162000"/>
          </a:xfrm>
          <a:prstGeom prst="ellipse">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p:cNvCxnSpPr/>
          <p:nvPr/>
        </p:nvCxnSpPr>
        <p:spPr>
          <a:xfrm>
            <a:off x="3676876" y="5067800"/>
            <a:ext cx="0" cy="1690152"/>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Elbow Connector 45"/>
          <p:cNvCxnSpPr>
            <a:stCxn id="42" idx="2"/>
          </p:cNvCxnSpPr>
          <p:nvPr/>
        </p:nvCxnSpPr>
        <p:spPr>
          <a:xfrm rot="10800000" flipH="1" flipV="1">
            <a:off x="3566704" y="4483196"/>
            <a:ext cx="110172" cy="1583874"/>
          </a:xfrm>
          <a:prstGeom prst="bentConnector4">
            <a:avLst>
              <a:gd name="adj1" fmla="val -207494"/>
              <a:gd name="adj2" fmla="val 100667"/>
            </a:avLst>
          </a:prstGeom>
        </p:spPr>
        <p:style>
          <a:lnRef idx="1">
            <a:schemeClr val="accent1"/>
          </a:lnRef>
          <a:fillRef idx="0">
            <a:schemeClr val="accent1"/>
          </a:fillRef>
          <a:effectRef idx="0">
            <a:schemeClr val="accent1"/>
          </a:effectRef>
          <a:fontRef idx="minor">
            <a:schemeClr val="tx1"/>
          </a:fontRef>
        </p:style>
      </p:cxnSp>
      <p:sp>
        <p:nvSpPr>
          <p:cNvPr id="50" name="Oval 49"/>
          <p:cNvSpPr/>
          <p:nvPr/>
        </p:nvSpPr>
        <p:spPr>
          <a:xfrm>
            <a:off x="3207524" y="3573097"/>
            <a:ext cx="162000" cy="162000"/>
          </a:xfrm>
          <a:prstGeom prst="ellipse">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p:cNvCxnSpPr/>
          <p:nvPr/>
        </p:nvCxnSpPr>
        <p:spPr>
          <a:xfrm>
            <a:off x="2275674" y="3366770"/>
            <a:ext cx="0" cy="211143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Elbow Connector 53"/>
          <p:cNvCxnSpPr>
            <a:endCxn id="50" idx="2"/>
          </p:cNvCxnSpPr>
          <p:nvPr/>
        </p:nvCxnSpPr>
        <p:spPr>
          <a:xfrm flipV="1">
            <a:off x="2275674" y="3654097"/>
            <a:ext cx="931850" cy="748100"/>
          </a:xfrm>
          <a:prstGeom prst="bentConnector3">
            <a:avLst>
              <a:gd name="adj1" fmla="val 39418"/>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3380876"/>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SEP Protocol Driver</a:t>
            </a:r>
            <a:endParaRPr lang="en-US" dirty="0"/>
          </a:p>
        </p:txBody>
      </p:sp>
      <p:sp>
        <p:nvSpPr>
          <p:cNvPr id="3" name="Slide Number Placeholder 2"/>
          <p:cNvSpPr>
            <a:spLocks noGrp="1"/>
          </p:cNvSpPr>
          <p:nvPr>
            <p:ph type="sldNum" sz="quarter" idx="12"/>
          </p:nvPr>
        </p:nvSpPr>
        <p:spPr/>
        <p:txBody>
          <a:bodyPr/>
          <a:lstStyle/>
          <a:p>
            <a:fld id="{5B31B9E4-8E4D-4C86-BFD7-412B282B373B}" type="slidenum">
              <a:rPr lang="fr-FR" smtClean="0"/>
              <a:t>20</a:t>
            </a:fld>
            <a:endParaRPr lang="fr-F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4" name="Rectangle 33"/>
          <p:cNvSpPr/>
          <p:nvPr/>
        </p:nvSpPr>
        <p:spPr>
          <a:xfrm>
            <a:off x="605636" y="1196752"/>
            <a:ext cx="7920880" cy="3204356"/>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6" name="Rectangle 35"/>
          <p:cNvSpPr/>
          <p:nvPr/>
        </p:nvSpPr>
        <p:spPr>
          <a:xfrm>
            <a:off x="611560" y="4810130"/>
            <a:ext cx="7920880" cy="104411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572" y="1389750"/>
            <a:ext cx="2160240" cy="369332"/>
          </a:xfrm>
          <a:prstGeom prst="rect">
            <a:avLst/>
          </a:prstGeom>
          <a:noFill/>
        </p:spPr>
        <p:txBody>
          <a:bodyPr wrap="square" rtlCol="0">
            <a:spAutoFit/>
          </a:bodyPr>
          <a:lstStyle/>
          <a:p>
            <a:r>
              <a:rPr lang="en-US" b="1" dirty="0" smtClean="0">
                <a:solidFill>
                  <a:schemeClr val="bg1"/>
                </a:solidFill>
              </a:rPr>
              <a:t>OSGi/Java Space</a:t>
            </a:r>
            <a:endParaRPr lang="en-US" b="1" dirty="0">
              <a:solidFill>
                <a:schemeClr val="bg1"/>
              </a:solidFill>
            </a:endParaRPr>
          </a:p>
        </p:txBody>
      </p:sp>
      <p:sp>
        <p:nvSpPr>
          <p:cNvPr id="41" name="TextBox 40"/>
          <p:cNvSpPr txBox="1"/>
          <p:nvPr/>
        </p:nvSpPr>
        <p:spPr>
          <a:xfrm>
            <a:off x="719572" y="4908850"/>
            <a:ext cx="2412268" cy="369332"/>
          </a:xfrm>
          <a:prstGeom prst="rect">
            <a:avLst/>
          </a:prstGeom>
          <a:noFill/>
        </p:spPr>
        <p:txBody>
          <a:bodyPr wrap="square" rtlCol="0">
            <a:spAutoFit/>
          </a:bodyPr>
          <a:lstStyle/>
          <a:p>
            <a:r>
              <a:rPr lang="en-US" b="1" dirty="0" smtClean="0">
                <a:solidFill>
                  <a:schemeClr val="bg1"/>
                </a:solidFill>
              </a:rPr>
              <a:t>Linux Native </a:t>
            </a:r>
            <a:r>
              <a:rPr lang="en-US" b="1" dirty="0">
                <a:solidFill>
                  <a:schemeClr val="bg1"/>
                </a:solidFill>
              </a:rPr>
              <a:t>S</a:t>
            </a:r>
            <a:r>
              <a:rPr lang="en-US" b="1" dirty="0" smtClean="0">
                <a:solidFill>
                  <a:schemeClr val="bg1"/>
                </a:solidFill>
              </a:rPr>
              <a:t>pace</a:t>
            </a:r>
            <a:endParaRPr lang="en-US" b="1" dirty="0">
              <a:solidFill>
                <a:schemeClr val="bg1"/>
              </a:solidFill>
            </a:endParaRPr>
          </a:p>
        </p:txBody>
      </p:sp>
      <p:sp>
        <p:nvSpPr>
          <p:cNvPr id="47" name="Rectangle 46"/>
          <p:cNvSpPr/>
          <p:nvPr/>
        </p:nvSpPr>
        <p:spPr>
          <a:xfrm>
            <a:off x="1037061" y="1857802"/>
            <a:ext cx="7200800" cy="133214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1187624" y="1893807"/>
            <a:ext cx="2052228" cy="307777"/>
          </a:xfrm>
          <a:prstGeom prst="rect">
            <a:avLst/>
          </a:prstGeom>
          <a:noFill/>
        </p:spPr>
        <p:txBody>
          <a:bodyPr wrap="square" rtlCol="0">
            <a:spAutoFit/>
          </a:bodyPr>
          <a:lstStyle/>
          <a:p>
            <a:r>
              <a:rPr lang="en-US" sz="1400" b="1" dirty="0" smtClean="0"/>
              <a:t>SEP2.0 HDM Adapter</a:t>
            </a:r>
            <a:endParaRPr lang="en-US" sz="1400" b="1" dirty="0"/>
          </a:p>
        </p:txBody>
      </p:sp>
      <p:grpSp>
        <p:nvGrpSpPr>
          <p:cNvPr id="7" name="Group 6"/>
          <p:cNvGrpSpPr/>
          <p:nvPr/>
        </p:nvGrpSpPr>
        <p:grpSpPr>
          <a:xfrm>
            <a:off x="4391980" y="2289850"/>
            <a:ext cx="1368152" cy="612068"/>
            <a:chOff x="1691680" y="836712"/>
            <a:chExt cx="1013020" cy="612068"/>
          </a:xfrm>
        </p:grpSpPr>
        <p:sp>
          <p:nvSpPr>
            <p:cNvPr id="51" name="Rectangle 50"/>
            <p:cNvSpPr/>
            <p:nvPr/>
          </p:nvSpPr>
          <p:spPr>
            <a:xfrm>
              <a:off x="1691680" y="836712"/>
              <a:ext cx="1013020" cy="2059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ThermostatImp</a:t>
              </a:r>
              <a:r>
                <a:rPr lang="en-US" sz="1000" b="1" dirty="0" smtClean="0">
                  <a:solidFill>
                    <a:schemeClr val="tx1"/>
                  </a:solidFill>
                </a:rPr>
                <a:t>l</a:t>
              </a:r>
              <a:endParaRPr lang="en-US" sz="1000" b="1" dirty="0">
                <a:solidFill>
                  <a:schemeClr val="tx1"/>
                </a:solidFill>
              </a:endParaRPr>
            </a:p>
          </p:txBody>
        </p:sp>
        <p:sp>
          <p:nvSpPr>
            <p:cNvPr id="65" name="Rectangle 64"/>
            <p:cNvSpPr/>
            <p:nvPr/>
          </p:nvSpPr>
          <p:spPr>
            <a:xfrm>
              <a:off x="1691680" y="1026780"/>
              <a:ext cx="1013020" cy="2059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solidFill>
                  <a:schemeClr val="tx1"/>
                </a:solidFill>
              </a:endParaRPr>
            </a:p>
          </p:txBody>
        </p:sp>
        <p:sp>
          <p:nvSpPr>
            <p:cNvPr id="66" name="Rectangle 65"/>
            <p:cNvSpPr/>
            <p:nvPr/>
          </p:nvSpPr>
          <p:spPr>
            <a:xfrm>
              <a:off x="1691680" y="1242804"/>
              <a:ext cx="1013020" cy="2059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solidFill>
                  <a:schemeClr val="tx1"/>
                </a:solidFill>
              </a:endParaRPr>
            </a:p>
          </p:txBody>
        </p:sp>
      </p:grpSp>
      <p:grpSp>
        <p:nvGrpSpPr>
          <p:cNvPr id="19" name="Group 18"/>
          <p:cNvGrpSpPr/>
          <p:nvPr/>
        </p:nvGrpSpPr>
        <p:grpSpPr>
          <a:xfrm>
            <a:off x="6228184" y="2289850"/>
            <a:ext cx="1764196" cy="612068"/>
            <a:chOff x="1583668" y="620688"/>
            <a:chExt cx="1764196" cy="612068"/>
          </a:xfrm>
        </p:grpSpPr>
        <p:sp>
          <p:nvSpPr>
            <p:cNvPr id="55" name="Rectangle 54"/>
            <p:cNvSpPr/>
            <p:nvPr/>
          </p:nvSpPr>
          <p:spPr>
            <a:xfrm>
              <a:off x="1583668" y="620688"/>
              <a:ext cx="1764196" cy="2059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InHomeDisplayImpl</a:t>
              </a:r>
              <a:endParaRPr lang="en-US" sz="1200" b="1" dirty="0">
                <a:solidFill>
                  <a:schemeClr val="tx1"/>
                </a:solidFill>
              </a:endParaRPr>
            </a:p>
          </p:txBody>
        </p:sp>
        <p:sp>
          <p:nvSpPr>
            <p:cNvPr id="69" name="Rectangle 68"/>
            <p:cNvSpPr/>
            <p:nvPr/>
          </p:nvSpPr>
          <p:spPr>
            <a:xfrm>
              <a:off x="1583668" y="810756"/>
              <a:ext cx="1764196" cy="2059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endParaRPr>
            </a:p>
          </p:txBody>
        </p:sp>
        <p:sp>
          <p:nvSpPr>
            <p:cNvPr id="70" name="Rectangle 69"/>
            <p:cNvSpPr/>
            <p:nvPr/>
          </p:nvSpPr>
          <p:spPr>
            <a:xfrm>
              <a:off x="1583668" y="1026780"/>
              <a:ext cx="1764196" cy="2059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endParaRPr>
            </a:p>
          </p:txBody>
        </p:sp>
      </p:grpSp>
      <p:grpSp>
        <p:nvGrpSpPr>
          <p:cNvPr id="20" name="Group 19"/>
          <p:cNvGrpSpPr/>
          <p:nvPr/>
        </p:nvGrpSpPr>
        <p:grpSpPr>
          <a:xfrm>
            <a:off x="1295636" y="2289850"/>
            <a:ext cx="1098122" cy="612068"/>
            <a:chOff x="827584" y="908720"/>
            <a:chExt cx="1098122" cy="612068"/>
          </a:xfrm>
        </p:grpSpPr>
        <p:sp>
          <p:nvSpPr>
            <p:cNvPr id="71" name="Rectangle 70"/>
            <p:cNvSpPr/>
            <p:nvPr/>
          </p:nvSpPr>
          <p:spPr>
            <a:xfrm>
              <a:off x="827584" y="908720"/>
              <a:ext cx="1098122" cy="2059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PricingImpl</a:t>
              </a:r>
              <a:endParaRPr lang="en-US" sz="1200" b="1" dirty="0">
                <a:solidFill>
                  <a:schemeClr val="tx1"/>
                </a:solidFill>
              </a:endParaRPr>
            </a:p>
          </p:txBody>
        </p:sp>
        <p:sp>
          <p:nvSpPr>
            <p:cNvPr id="72" name="Rectangle 71"/>
            <p:cNvSpPr/>
            <p:nvPr/>
          </p:nvSpPr>
          <p:spPr>
            <a:xfrm>
              <a:off x="827584" y="1098788"/>
              <a:ext cx="1098122" cy="2059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endParaRPr>
            </a:p>
          </p:txBody>
        </p:sp>
        <p:sp>
          <p:nvSpPr>
            <p:cNvPr id="73" name="Rectangle 72"/>
            <p:cNvSpPr/>
            <p:nvPr/>
          </p:nvSpPr>
          <p:spPr>
            <a:xfrm>
              <a:off x="827584" y="1314812"/>
              <a:ext cx="1098122" cy="2059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endParaRPr>
            </a:p>
          </p:txBody>
        </p:sp>
      </p:grpSp>
      <p:sp>
        <p:nvSpPr>
          <p:cNvPr id="74" name="Rectangle 73"/>
          <p:cNvSpPr/>
          <p:nvPr/>
        </p:nvSpPr>
        <p:spPr>
          <a:xfrm>
            <a:off x="1043608" y="3333966"/>
            <a:ext cx="7200800" cy="93610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p:cNvSpPr txBox="1"/>
          <p:nvPr/>
        </p:nvSpPr>
        <p:spPr>
          <a:xfrm>
            <a:off x="1187624" y="3386229"/>
            <a:ext cx="2193790" cy="307777"/>
          </a:xfrm>
          <a:prstGeom prst="rect">
            <a:avLst/>
          </a:prstGeom>
          <a:noFill/>
        </p:spPr>
        <p:txBody>
          <a:bodyPr wrap="square" rtlCol="0">
            <a:spAutoFit/>
          </a:bodyPr>
          <a:lstStyle/>
          <a:p>
            <a:r>
              <a:rPr lang="en-US" sz="1400" b="1" dirty="0" smtClean="0"/>
              <a:t>SEP2.0 Protocol Driver</a:t>
            </a:r>
            <a:endParaRPr lang="en-US" sz="1400" b="1" dirty="0"/>
          </a:p>
        </p:txBody>
      </p:sp>
      <p:grpSp>
        <p:nvGrpSpPr>
          <p:cNvPr id="22" name="Group 21"/>
          <p:cNvGrpSpPr/>
          <p:nvPr/>
        </p:nvGrpSpPr>
        <p:grpSpPr>
          <a:xfrm>
            <a:off x="3671900" y="3477982"/>
            <a:ext cx="2052228" cy="612068"/>
            <a:chOff x="827584" y="908720"/>
            <a:chExt cx="2052228" cy="612068"/>
          </a:xfrm>
        </p:grpSpPr>
        <p:sp>
          <p:nvSpPr>
            <p:cNvPr id="76" name="Rectangle 75"/>
            <p:cNvSpPr/>
            <p:nvPr/>
          </p:nvSpPr>
          <p:spPr>
            <a:xfrm>
              <a:off x="827584" y="908720"/>
              <a:ext cx="2052228" cy="2059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ProtocolDriverClass</a:t>
              </a:r>
              <a:endParaRPr lang="en-US" sz="1200" b="1" dirty="0">
                <a:solidFill>
                  <a:schemeClr val="tx1"/>
                </a:solidFill>
              </a:endParaRPr>
            </a:p>
          </p:txBody>
        </p:sp>
        <p:sp>
          <p:nvSpPr>
            <p:cNvPr id="77" name="Rectangle 76"/>
            <p:cNvSpPr/>
            <p:nvPr/>
          </p:nvSpPr>
          <p:spPr>
            <a:xfrm>
              <a:off x="827584" y="1098788"/>
              <a:ext cx="2052228" cy="2059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endParaRPr>
            </a:p>
          </p:txBody>
        </p:sp>
        <p:sp>
          <p:nvSpPr>
            <p:cNvPr id="78" name="Rectangle 77"/>
            <p:cNvSpPr/>
            <p:nvPr/>
          </p:nvSpPr>
          <p:spPr>
            <a:xfrm>
              <a:off x="827584" y="1314812"/>
              <a:ext cx="2052228" cy="2059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endParaRPr>
            </a:p>
          </p:txBody>
        </p:sp>
      </p:grpSp>
      <p:cxnSp>
        <p:nvCxnSpPr>
          <p:cNvPr id="27" name="Straight Arrow Connector 26"/>
          <p:cNvCxnSpPr>
            <a:stCxn id="73" idx="2"/>
          </p:cNvCxnSpPr>
          <p:nvPr/>
        </p:nvCxnSpPr>
        <p:spPr>
          <a:xfrm>
            <a:off x="1844697" y="2901918"/>
            <a:ext cx="2187243" cy="57606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a:off x="3381414" y="2901918"/>
            <a:ext cx="1010566" cy="57606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flipH="1">
            <a:off x="4788024" y="2901918"/>
            <a:ext cx="288032" cy="57606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a:stCxn id="70" idx="2"/>
          </p:cNvCxnSpPr>
          <p:nvPr/>
        </p:nvCxnSpPr>
        <p:spPr>
          <a:xfrm flipH="1">
            <a:off x="5472100" y="2901918"/>
            <a:ext cx="1638182" cy="57606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4" name="Rectangle 83"/>
          <p:cNvSpPr/>
          <p:nvPr/>
        </p:nvSpPr>
        <p:spPr>
          <a:xfrm>
            <a:off x="3023829" y="5242178"/>
            <a:ext cx="3239908" cy="216024"/>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SEP2 Native Application Interface </a:t>
            </a:r>
            <a:endParaRPr lang="en-US" sz="1200" b="1" dirty="0">
              <a:solidFill>
                <a:schemeClr val="tx1"/>
              </a:solidFill>
            </a:endParaRPr>
          </a:p>
        </p:txBody>
      </p:sp>
      <p:cxnSp>
        <p:nvCxnSpPr>
          <p:cNvPr id="85" name="Straight Arrow Connector 84"/>
          <p:cNvCxnSpPr/>
          <p:nvPr/>
        </p:nvCxnSpPr>
        <p:spPr>
          <a:xfrm>
            <a:off x="3923928" y="4090050"/>
            <a:ext cx="0" cy="115212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4716016" y="4126054"/>
            <a:ext cx="0" cy="115212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5472100" y="4090050"/>
            <a:ext cx="0" cy="115212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88" name="Group 87"/>
          <p:cNvGrpSpPr/>
          <p:nvPr/>
        </p:nvGrpSpPr>
        <p:grpSpPr>
          <a:xfrm>
            <a:off x="2807804" y="2289850"/>
            <a:ext cx="1188132" cy="612068"/>
            <a:chOff x="1691680" y="836712"/>
            <a:chExt cx="1013020" cy="612068"/>
          </a:xfrm>
        </p:grpSpPr>
        <p:sp>
          <p:nvSpPr>
            <p:cNvPr id="89" name="Rectangle 88"/>
            <p:cNvSpPr/>
            <p:nvPr/>
          </p:nvSpPr>
          <p:spPr>
            <a:xfrm>
              <a:off x="1691680" y="836712"/>
              <a:ext cx="1013020" cy="2059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MeterImpl</a:t>
              </a:r>
              <a:endParaRPr lang="en-US" sz="1200" b="1" dirty="0">
                <a:solidFill>
                  <a:schemeClr val="tx1"/>
                </a:solidFill>
              </a:endParaRPr>
            </a:p>
          </p:txBody>
        </p:sp>
        <p:sp>
          <p:nvSpPr>
            <p:cNvPr id="90" name="Rectangle 89"/>
            <p:cNvSpPr/>
            <p:nvPr/>
          </p:nvSpPr>
          <p:spPr>
            <a:xfrm>
              <a:off x="1691680" y="1026780"/>
              <a:ext cx="1013020" cy="2059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solidFill>
                  <a:schemeClr val="tx1"/>
                </a:solidFill>
              </a:endParaRPr>
            </a:p>
          </p:txBody>
        </p:sp>
        <p:sp>
          <p:nvSpPr>
            <p:cNvPr id="91" name="Rectangle 90"/>
            <p:cNvSpPr/>
            <p:nvPr/>
          </p:nvSpPr>
          <p:spPr>
            <a:xfrm>
              <a:off x="1691680" y="1242804"/>
              <a:ext cx="1013020" cy="2059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solidFill>
                  <a:schemeClr val="tx1"/>
                </a:solidFill>
              </a:endParaRPr>
            </a:p>
          </p:txBody>
        </p:sp>
      </p:grpSp>
      <p:sp>
        <p:nvSpPr>
          <p:cNvPr id="92" name="Rectangle 91"/>
          <p:cNvSpPr/>
          <p:nvPr/>
        </p:nvSpPr>
        <p:spPr>
          <a:xfrm>
            <a:off x="1719135" y="6030580"/>
            <a:ext cx="288032" cy="217911"/>
          </a:xfrm>
          <a:prstGeom prst="rect">
            <a:avLst/>
          </a:prstGeom>
          <a:solidFill>
            <a:srgbClr val="FF9933"/>
          </a:solidFill>
          <a:ln w="9525">
            <a:noFill/>
            <a:round/>
            <a:headEnd/>
            <a:tailEnd/>
          </a:ln>
        </p:spPr>
        <p:txBody>
          <a:bodyPr wrap="none" anchor="ctr"/>
          <a:lstStyle/>
          <a:p>
            <a:pPr algn="ctr">
              <a:spcBef>
                <a:spcPts val="200"/>
              </a:spcBef>
            </a:pPr>
            <a:endParaRPr lang="en-US" sz="1600">
              <a:solidFill>
                <a:schemeClr val="bg1"/>
              </a:solidFill>
            </a:endParaRPr>
          </a:p>
        </p:txBody>
      </p:sp>
      <p:sp>
        <p:nvSpPr>
          <p:cNvPr id="93" name="TextBox 92"/>
          <p:cNvSpPr txBox="1"/>
          <p:nvPr/>
        </p:nvSpPr>
        <p:spPr>
          <a:xfrm>
            <a:off x="1971163" y="5949280"/>
            <a:ext cx="2073003" cy="307777"/>
          </a:xfrm>
          <a:prstGeom prst="rect">
            <a:avLst/>
          </a:prstGeom>
          <a:noFill/>
        </p:spPr>
        <p:txBody>
          <a:bodyPr wrap="none" rtlCol="0">
            <a:spAutoFit/>
          </a:bodyPr>
          <a:lstStyle/>
          <a:p>
            <a:r>
              <a:rPr lang="en-US" sz="1400" dirty="0" smtClean="0">
                <a:latin typeface="Consolas" panose="020B0609020204030204" pitchFamily="49" charset="0"/>
                <a:cs typeface="Consolas" panose="020B0609020204030204" pitchFamily="49" charset="0"/>
              </a:rPr>
              <a:t>= SEP2 OSGi Bundles</a:t>
            </a:r>
            <a:endParaRPr lang="en-US" sz="1400" dirty="0">
              <a:latin typeface="Consolas" panose="020B0609020204030204" pitchFamily="49" charset="0"/>
              <a:cs typeface="Consolas" panose="020B0609020204030204" pitchFamily="49" charset="0"/>
            </a:endParaRPr>
          </a:p>
        </p:txBody>
      </p:sp>
      <p:sp>
        <p:nvSpPr>
          <p:cNvPr id="94" name="Rectangle 93"/>
          <p:cNvSpPr/>
          <p:nvPr/>
        </p:nvSpPr>
        <p:spPr>
          <a:xfrm>
            <a:off x="1719135" y="6354616"/>
            <a:ext cx="288032" cy="217911"/>
          </a:xfrm>
          <a:prstGeom prst="rect">
            <a:avLst/>
          </a:prstGeom>
          <a:solidFill>
            <a:srgbClr val="FFFF00"/>
          </a:solidFill>
          <a:ln w="9525">
            <a:noFill/>
            <a:round/>
            <a:headEnd/>
            <a:tailEnd/>
          </a:ln>
        </p:spPr>
        <p:txBody>
          <a:bodyPr wrap="none" anchor="ctr"/>
          <a:lstStyle/>
          <a:p>
            <a:pPr algn="ctr"/>
            <a:endParaRPr lang="en-US" sz="1600">
              <a:solidFill>
                <a:schemeClr val="tx1">
                  <a:lumMod val="85000"/>
                  <a:lumOff val="15000"/>
                </a:schemeClr>
              </a:solidFill>
              <a:ea typeface="ＭＳ Ｐゴシック" pitchFamily="34" charset="-128"/>
            </a:endParaRPr>
          </a:p>
        </p:txBody>
      </p:sp>
      <p:sp>
        <p:nvSpPr>
          <p:cNvPr id="95" name="TextBox 94"/>
          <p:cNvSpPr txBox="1"/>
          <p:nvPr/>
        </p:nvSpPr>
        <p:spPr>
          <a:xfrm>
            <a:off x="1971163" y="6273316"/>
            <a:ext cx="2768707" cy="307777"/>
          </a:xfrm>
          <a:prstGeom prst="rect">
            <a:avLst/>
          </a:prstGeom>
          <a:noFill/>
        </p:spPr>
        <p:txBody>
          <a:bodyPr wrap="none" rtlCol="0">
            <a:spAutoFit/>
          </a:bodyPr>
          <a:lstStyle/>
          <a:p>
            <a:r>
              <a:rPr lang="en-US" sz="1400" dirty="0" smtClean="0">
                <a:latin typeface="Consolas" panose="020B0609020204030204" pitchFamily="49" charset="0"/>
                <a:cs typeface="Consolas" panose="020B0609020204030204" pitchFamily="49" charset="0"/>
              </a:rPr>
              <a:t>= Linux Native Application</a:t>
            </a:r>
            <a:endParaRPr lang="en-US" sz="1400" dirty="0">
              <a:latin typeface="Consolas" panose="020B0609020204030204" pitchFamily="49" charset="0"/>
              <a:cs typeface="Consolas" panose="020B0609020204030204" pitchFamily="49" charset="0"/>
            </a:endParaRPr>
          </a:p>
        </p:txBody>
      </p:sp>
      <p:sp>
        <p:nvSpPr>
          <p:cNvPr id="96" name="Rectangle 95"/>
          <p:cNvSpPr/>
          <p:nvPr/>
        </p:nvSpPr>
        <p:spPr>
          <a:xfrm>
            <a:off x="5355539" y="6030580"/>
            <a:ext cx="288032" cy="217911"/>
          </a:xfrm>
          <a:prstGeom prst="rect">
            <a:avLst/>
          </a:prstGeom>
          <a:solidFill>
            <a:srgbClr val="00B0F0"/>
          </a:solidFill>
          <a:ln w="9525">
            <a:noFill/>
            <a:round/>
            <a:headEnd/>
            <a:tailEnd/>
          </a:ln>
        </p:spPr>
        <p:txBody>
          <a:bodyPr wrap="none" anchor="ctr"/>
          <a:lstStyle/>
          <a:p>
            <a:pPr algn="ctr"/>
            <a:endParaRPr lang="en-US" sz="1600">
              <a:solidFill>
                <a:schemeClr val="bg1"/>
              </a:solidFill>
              <a:ea typeface="ＭＳ Ｐゴシック" pitchFamily="34" charset="-128"/>
            </a:endParaRPr>
          </a:p>
        </p:txBody>
      </p:sp>
      <p:sp>
        <p:nvSpPr>
          <p:cNvPr id="97" name="TextBox 96"/>
          <p:cNvSpPr txBox="1"/>
          <p:nvPr/>
        </p:nvSpPr>
        <p:spPr>
          <a:xfrm>
            <a:off x="5607567" y="5949280"/>
            <a:ext cx="1874231" cy="307777"/>
          </a:xfrm>
          <a:prstGeom prst="rect">
            <a:avLst/>
          </a:prstGeom>
          <a:noFill/>
        </p:spPr>
        <p:txBody>
          <a:bodyPr wrap="none" rtlCol="0">
            <a:spAutoFit/>
          </a:bodyPr>
          <a:lstStyle/>
          <a:p>
            <a:r>
              <a:rPr lang="en-US" sz="1400" dirty="0" smtClean="0">
                <a:latin typeface="Consolas" panose="020B0609020204030204" pitchFamily="49" charset="0"/>
                <a:cs typeface="Consolas" panose="020B0609020204030204" pitchFamily="49" charset="0"/>
              </a:rPr>
              <a:t>= OSGi/Java Space</a:t>
            </a:r>
            <a:endParaRPr lang="en-US" sz="1400" dirty="0">
              <a:latin typeface="Consolas" panose="020B0609020204030204" pitchFamily="49" charset="0"/>
              <a:cs typeface="Consolas" panose="020B0609020204030204" pitchFamily="49" charset="0"/>
            </a:endParaRPr>
          </a:p>
        </p:txBody>
      </p:sp>
      <p:sp>
        <p:nvSpPr>
          <p:cNvPr id="98" name="Rectangle 97"/>
          <p:cNvSpPr/>
          <p:nvPr/>
        </p:nvSpPr>
        <p:spPr>
          <a:xfrm>
            <a:off x="5351938" y="6370875"/>
            <a:ext cx="288032" cy="217911"/>
          </a:xfrm>
          <a:prstGeom prst="rect">
            <a:avLst/>
          </a:prstGeom>
          <a:solidFill>
            <a:srgbClr val="92D050"/>
          </a:solidFill>
          <a:ln w="9525">
            <a:noFill/>
            <a:round/>
            <a:headEnd/>
            <a:tailEnd/>
          </a:ln>
        </p:spPr>
        <p:txBody>
          <a:bodyPr wrap="none" anchor="ctr"/>
          <a:lstStyle/>
          <a:p>
            <a:pPr algn="ctr"/>
            <a:endParaRPr lang="en-US" sz="1600">
              <a:solidFill>
                <a:schemeClr val="bg1"/>
              </a:solidFill>
              <a:ea typeface="ＭＳ Ｐゴシック" pitchFamily="34" charset="-128"/>
            </a:endParaRPr>
          </a:p>
        </p:txBody>
      </p:sp>
      <p:sp>
        <p:nvSpPr>
          <p:cNvPr id="99" name="TextBox 98"/>
          <p:cNvSpPr txBox="1"/>
          <p:nvPr/>
        </p:nvSpPr>
        <p:spPr>
          <a:xfrm>
            <a:off x="5603966" y="6289575"/>
            <a:ext cx="2172390" cy="307777"/>
          </a:xfrm>
          <a:prstGeom prst="rect">
            <a:avLst/>
          </a:prstGeom>
          <a:noFill/>
        </p:spPr>
        <p:txBody>
          <a:bodyPr wrap="none" rtlCol="0">
            <a:spAutoFit/>
          </a:bodyPr>
          <a:lstStyle/>
          <a:p>
            <a:r>
              <a:rPr lang="en-US" sz="1400" dirty="0" smtClean="0">
                <a:latin typeface="Consolas" panose="020B0609020204030204" pitchFamily="49" charset="0"/>
                <a:cs typeface="Consolas" panose="020B0609020204030204" pitchFamily="49" charset="0"/>
              </a:rPr>
              <a:t>= Linux Native Space</a:t>
            </a:r>
            <a:endParaRPr lang="en-US" sz="1400" dirty="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1928599071"/>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075240" cy="864096"/>
          </a:xfrm>
        </p:spPr>
        <p:txBody>
          <a:bodyPr>
            <a:normAutofit/>
          </a:bodyPr>
          <a:lstStyle/>
          <a:p>
            <a:r>
              <a:rPr lang="en-US" dirty="0" smtClean="0"/>
              <a:t>SEP2 demo description</a:t>
            </a:r>
            <a:endParaRPr lang="en-US" dirty="0"/>
          </a:p>
        </p:txBody>
      </p:sp>
      <p:sp>
        <p:nvSpPr>
          <p:cNvPr id="5" name="Content Placeholder 4"/>
          <p:cNvSpPr>
            <a:spLocks noGrp="1"/>
          </p:cNvSpPr>
          <p:nvPr>
            <p:ph idx="1"/>
          </p:nvPr>
        </p:nvSpPr>
        <p:spPr>
          <a:xfrm>
            <a:off x="5029200" y="1196753"/>
            <a:ext cx="3539244" cy="2528648"/>
          </a:xfrm>
        </p:spPr>
        <p:txBody>
          <a:bodyPr/>
          <a:lstStyle/>
          <a:p>
            <a:r>
              <a:rPr lang="en-US" dirty="0" smtClean="0"/>
              <a:t>SEP2 Server</a:t>
            </a:r>
          </a:p>
          <a:p>
            <a:pPr lvl="1"/>
            <a:r>
              <a:rPr lang="en-US" dirty="0" smtClean="0"/>
              <a:t>GUI Server side set controlled devices</a:t>
            </a:r>
          </a:p>
          <a:p>
            <a:pPr lvl="1"/>
            <a:r>
              <a:rPr lang="en-US" dirty="0" smtClean="0"/>
              <a:t>Uses JSON-RPC commands to interact with HDM abstraction layer</a:t>
            </a:r>
          </a:p>
          <a:p>
            <a:pPr lvl="1"/>
            <a:r>
              <a:rPr lang="en-US" dirty="0" smtClean="0"/>
              <a:t>Register new resources and control them</a:t>
            </a:r>
          </a:p>
          <a:p>
            <a:pPr lvl="1"/>
            <a:endParaRPr lang="en-US" dirty="0" smtClean="0"/>
          </a:p>
          <a:p>
            <a:pPr lvl="1"/>
            <a:endParaRPr lang="en-US" dirty="0" smtClean="0"/>
          </a:p>
        </p:txBody>
      </p:sp>
      <p:sp>
        <p:nvSpPr>
          <p:cNvPr id="4" name="Slide Number Placeholder 3"/>
          <p:cNvSpPr>
            <a:spLocks noGrp="1"/>
          </p:cNvSpPr>
          <p:nvPr>
            <p:ph type="sldNum" sz="quarter" idx="12"/>
          </p:nvPr>
        </p:nvSpPr>
        <p:spPr/>
        <p:txBody>
          <a:bodyPr/>
          <a:lstStyle/>
          <a:p>
            <a:fld id="{5B31B9E4-8E4D-4C86-BFD7-412B282B373B}" type="slidenum">
              <a:rPr lang="fr-FR" smtClean="0"/>
              <a:pPr/>
              <a:t>21</a:t>
            </a:fld>
            <a:endParaRPr lang="fr-FR" dirty="0"/>
          </a:p>
        </p:txBody>
      </p:sp>
      <p:pic>
        <p:nvPicPr>
          <p:cNvPr id="2050" name="Picture 2" descr="C:\Users\luca celetto\Desktop\SEP2\sep2_immagini\000_Emulated sensors.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203847" y="3725400"/>
            <a:ext cx="5927539" cy="2772559"/>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4"/>
          <p:cNvSpPr txBox="1">
            <a:spLocks/>
          </p:cNvSpPr>
          <p:nvPr/>
        </p:nvSpPr>
        <p:spPr>
          <a:xfrm>
            <a:off x="-508" y="3717032"/>
            <a:ext cx="3348372" cy="3000821"/>
          </a:xfrm>
          <a:prstGeom prst="rect">
            <a:avLst/>
          </a:prstGeom>
        </p:spPr>
        <p:txBody>
          <a:bodyPr vert="horz" wrap="square" lIns="91440" tIns="45720" rIns="91440" bIns="45720" rtlCol="0">
            <a:spAutoFit/>
          </a:bodyPr>
          <a:lstStyle>
            <a:lvl1pPr marL="177800" indent="-177800" algn="l" defTabSz="914400" rtl="0" eaLnBrk="1" latinLnBrk="0" hangingPunct="1">
              <a:lnSpc>
                <a:spcPct val="100000"/>
              </a:lnSpc>
              <a:spcBef>
                <a:spcPts val="1800"/>
              </a:spcBef>
              <a:spcAft>
                <a:spcPts val="600"/>
              </a:spcAft>
              <a:buClr>
                <a:schemeClr val="accent1"/>
              </a:buClr>
              <a:buFont typeface="Arial" pitchFamily="34" charset="0"/>
              <a:buChar char="•"/>
              <a:defRPr sz="2000" kern="1200" baseline="0">
                <a:solidFill>
                  <a:schemeClr val="accent4"/>
                </a:solidFill>
                <a:latin typeface="Arial" pitchFamily="34" charset="0"/>
                <a:ea typeface="+mn-ea"/>
                <a:cs typeface="Arial" pitchFamily="34" charset="0"/>
              </a:defRPr>
            </a:lvl1pPr>
            <a:lvl2pPr marL="533400" indent="-177800" algn="l" defTabSz="914400" rtl="0" eaLnBrk="1" latinLnBrk="0" hangingPunct="1">
              <a:lnSpc>
                <a:spcPct val="100000"/>
              </a:lnSpc>
              <a:spcBef>
                <a:spcPts val="0"/>
              </a:spcBef>
              <a:spcAft>
                <a:spcPts val="600"/>
              </a:spcAft>
              <a:buClr>
                <a:schemeClr val="accent4">
                  <a:lumMod val="90000"/>
                  <a:lumOff val="10000"/>
                </a:schemeClr>
              </a:buClr>
              <a:buFont typeface="Arial" pitchFamily="34" charset="0"/>
              <a:buChar char="•"/>
              <a:defRPr sz="1600" kern="1200">
                <a:solidFill>
                  <a:schemeClr val="accent4">
                    <a:lumMod val="90000"/>
                    <a:lumOff val="10000"/>
                  </a:schemeClr>
                </a:solidFill>
                <a:latin typeface="Arial" pitchFamily="34" charset="0"/>
                <a:ea typeface="+mn-ea"/>
                <a:cs typeface="Arial" pitchFamily="34" charset="0"/>
              </a:defRPr>
            </a:lvl2pPr>
            <a:lvl3pPr marL="901700" indent="-177800" algn="l" defTabSz="914400" rtl="0" eaLnBrk="1" latinLnBrk="0" hangingPunct="1">
              <a:lnSpc>
                <a:spcPct val="100000"/>
              </a:lnSpc>
              <a:spcBef>
                <a:spcPts val="0"/>
              </a:spcBef>
              <a:spcAft>
                <a:spcPts val="300"/>
              </a:spcAft>
              <a:buFont typeface="Arial" pitchFamily="34" charset="0"/>
              <a:buChar char="•"/>
              <a:defRPr sz="1400" kern="1200" baseline="0">
                <a:solidFill>
                  <a:schemeClr val="accent3">
                    <a:lumMod val="50000"/>
                  </a:schemeClr>
                </a:solidFill>
                <a:latin typeface="Arial" pitchFamily="34" charset="0"/>
                <a:ea typeface="+mn-ea"/>
                <a:cs typeface="Arial" pitchFamily="34" charset="0"/>
              </a:defRPr>
            </a:lvl3pPr>
            <a:lvl4pPr marL="1527175" indent="-155575" algn="l" defTabSz="914400" rtl="0" eaLnBrk="1" latinLnBrk="0" hangingPunct="1">
              <a:lnSpc>
                <a:spcPct val="100000"/>
              </a:lnSpc>
              <a:spcBef>
                <a:spcPts val="0"/>
              </a:spcBef>
              <a:spcAft>
                <a:spcPts val="300"/>
              </a:spcAft>
              <a:buFont typeface="Arial" pitchFamily="34" charset="0"/>
              <a:buChar char="•"/>
              <a:defRPr sz="1200" kern="1200" baseline="0">
                <a:solidFill>
                  <a:schemeClr val="accent3">
                    <a:lumMod val="7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SEP2 Client Devices</a:t>
            </a:r>
          </a:p>
          <a:p>
            <a:pPr lvl="1"/>
            <a:r>
              <a:rPr lang="en-US" dirty="0" smtClean="0"/>
              <a:t>Emulates the presence of SEP2 appliances</a:t>
            </a:r>
          </a:p>
          <a:p>
            <a:pPr lvl="1"/>
            <a:r>
              <a:rPr lang="en-US" dirty="0" smtClean="0"/>
              <a:t>Usually it is run on a PC with Tomcat</a:t>
            </a:r>
          </a:p>
          <a:p>
            <a:pPr lvl="1"/>
            <a:r>
              <a:rPr lang="en-US" dirty="0" smtClean="0"/>
              <a:t>Emulated devices are controlled by the SEP2 Server</a:t>
            </a:r>
          </a:p>
          <a:p>
            <a:pPr lvl="1"/>
            <a:endParaRPr lang="en-US" dirty="0" smtClean="0"/>
          </a:p>
          <a:p>
            <a:pPr lvl="1"/>
            <a:endParaRPr lang="en-US" dirty="0" smtClean="0"/>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8303" t="16721" r="20448" b="10790"/>
          <a:stretch/>
        </p:blipFill>
        <p:spPr>
          <a:xfrm>
            <a:off x="251519" y="728700"/>
            <a:ext cx="4203163" cy="2816680"/>
          </a:xfrm>
          <a:prstGeom prst="rect">
            <a:avLst/>
          </a:prstGeom>
        </p:spPr>
      </p:pic>
    </p:spTree>
    <p:extLst>
      <p:ext uri="{BB962C8B-B14F-4D97-AF65-F5344CB8AC3E}">
        <p14:creationId xmlns:p14="http://schemas.microsoft.com/office/powerpoint/2010/main" val="1998430135"/>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SEP2 resources in </a:t>
            </a:r>
            <a:r>
              <a:rPr lang="en-US" dirty="0" err="1" smtClean="0"/>
              <a:t>Prosyst</a:t>
            </a:r>
            <a:r>
              <a:rPr lang="en-US" dirty="0" smtClean="0"/>
              <a:t> console</a:t>
            </a:r>
            <a:endParaRPr lang="en-US" dirty="0"/>
          </a:p>
        </p:txBody>
      </p:sp>
      <p:sp>
        <p:nvSpPr>
          <p:cNvPr id="5" name="Content Placeholder 4"/>
          <p:cNvSpPr>
            <a:spLocks noGrp="1"/>
          </p:cNvSpPr>
          <p:nvPr>
            <p:ph idx="1"/>
          </p:nvPr>
        </p:nvSpPr>
        <p:spPr>
          <a:xfrm>
            <a:off x="4752020" y="3861048"/>
            <a:ext cx="3934780" cy="1323439"/>
          </a:xfrm>
        </p:spPr>
        <p:txBody>
          <a:bodyPr/>
          <a:lstStyle/>
          <a:p>
            <a:r>
              <a:rPr lang="en-US" dirty="0" smtClean="0"/>
              <a:t>Registered resources are seen as devices in the </a:t>
            </a:r>
            <a:r>
              <a:rPr lang="en-US" dirty="0" err="1" smtClean="0"/>
              <a:t>Prosyst</a:t>
            </a:r>
            <a:r>
              <a:rPr lang="en-US" dirty="0" smtClean="0"/>
              <a:t> console and listed as SEP2 Adapters</a:t>
            </a:r>
            <a:endParaRPr lang="en-US" dirty="0"/>
          </a:p>
        </p:txBody>
      </p:sp>
      <p:sp>
        <p:nvSpPr>
          <p:cNvPr id="4" name="Slide Number Placeholder 3"/>
          <p:cNvSpPr>
            <a:spLocks noGrp="1"/>
          </p:cNvSpPr>
          <p:nvPr>
            <p:ph type="sldNum" sz="quarter" idx="12"/>
          </p:nvPr>
        </p:nvSpPr>
        <p:spPr/>
        <p:txBody>
          <a:bodyPr/>
          <a:lstStyle/>
          <a:p>
            <a:fld id="{5B31B9E4-8E4D-4C86-BFD7-412B282B373B}" type="slidenum">
              <a:rPr lang="fr-FR" smtClean="0"/>
              <a:pPr/>
              <a:t>22</a:t>
            </a:fld>
            <a:endParaRPr lang="fr-FR" dirty="0"/>
          </a:p>
        </p:txBody>
      </p:sp>
      <p:pic>
        <p:nvPicPr>
          <p:cNvPr id="3074" name="Picture 2" descr="C:\Users\luca celetto\Desktop\SEP2\sep2_immagini\001_Server interface.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43508" y="3465003"/>
            <a:ext cx="4500500" cy="268824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luca celetto\Desktop\SEP2\sep2_immagini\002_Prosyst console.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43508" y="1016732"/>
            <a:ext cx="8280920" cy="22409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95536" y="2636912"/>
            <a:ext cx="7812868" cy="14401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67544" y="4149080"/>
            <a:ext cx="1332148" cy="190821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9577642"/>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JSON RPC Methods to control/access SEP2 devices</a:t>
            </a:r>
            <a:endParaRPr lang="en-US" dirty="0"/>
          </a:p>
        </p:txBody>
      </p:sp>
      <p:sp>
        <p:nvSpPr>
          <p:cNvPr id="3" name="Content Placeholder 2"/>
          <p:cNvSpPr>
            <a:spLocks noGrp="1"/>
          </p:cNvSpPr>
          <p:nvPr>
            <p:ph idx="1"/>
          </p:nvPr>
        </p:nvSpPr>
        <p:spPr>
          <a:xfrm>
            <a:off x="457200" y="1277496"/>
            <a:ext cx="8229600" cy="5070619"/>
          </a:xfrm>
        </p:spPr>
        <p:txBody>
          <a:bodyPr/>
          <a:lstStyle/>
          <a:p>
            <a:r>
              <a:rPr lang="en-US" sz="1800" dirty="0" smtClean="0"/>
              <a:t>SEP2 devices in the network could be controlled or accessed through HTTP/IP protocol from any other device using JSON-RPC methods described in the Prosyst framework</a:t>
            </a:r>
          </a:p>
          <a:p>
            <a:r>
              <a:rPr lang="en-US" sz="1800" dirty="0" smtClean="0"/>
              <a:t>On top of Prosyst JSON-RPC methods, new methods are defined to access SEP2 devices, described in the following:</a:t>
            </a:r>
          </a:p>
          <a:p>
            <a:pPr lvl="1"/>
            <a:r>
              <a:rPr lang="en-US" sz="1400" dirty="0" smtClean="0"/>
              <a:t>Sep2Json/addSEP2Device </a:t>
            </a:r>
          </a:p>
          <a:p>
            <a:pPr lvl="2"/>
            <a:r>
              <a:rPr lang="en-US" sz="1200" dirty="0" smtClean="0"/>
              <a:t>This </a:t>
            </a:r>
            <a:r>
              <a:rPr lang="en-US" sz="1200" dirty="0"/>
              <a:t>JSON RPC can be used to add new SEP2 </a:t>
            </a:r>
            <a:r>
              <a:rPr lang="en-US" sz="1200" dirty="0" smtClean="0"/>
              <a:t>device.</a:t>
            </a:r>
          </a:p>
          <a:p>
            <a:pPr lvl="1"/>
            <a:r>
              <a:rPr lang="en-US" sz="1400" dirty="0" smtClean="0"/>
              <a:t>Sep2Json/removeSEP2Device</a:t>
            </a:r>
            <a:endParaRPr lang="en-US" sz="1400" dirty="0"/>
          </a:p>
          <a:p>
            <a:pPr lvl="2"/>
            <a:r>
              <a:rPr lang="en-US" sz="1200" dirty="0"/>
              <a:t>This JSON RPC can be used to remove a SEP2 device</a:t>
            </a:r>
            <a:r>
              <a:rPr lang="en-US" sz="1200" dirty="0" smtClean="0"/>
              <a:t>.</a:t>
            </a:r>
            <a:r>
              <a:rPr lang="en-US" sz="1200" dirty="0"/>
              <a:t> </a:t>
            </a:r>
            <a:endParaRPr lang="en-US" sz="1200" dirty="0" smtClean="0"/>
          </a:p>
          <a:p>
            <a:pPr lvl="1"/>
            <a:r>
              <a:rPr lang="en-US" sz="1400" dirty="0" smtClean="0"/>
              <a:t>Sep2Json/</a:t>
            </a:r>
            <a:r>
              <a:rPr lang="en-US" sz="1400" dirty="0" err="1" smtClean="0"/>
              <a:t>getDeviceCount</a:t>
            </a:r>
            <a:endParaRPr lang="en-US" sz="1400" dirty="0"/>
          </a:p>
          <a:p>
            <a:pPr lvl="2"/>
            <a:r>
              <a:rPr lang="en-US" sz="1200" dirty="0"/>
              <a:t>This JSON RPC can be used to get </a:t>
            </a:r>
            <a:r>
              <a:rPr lang="en-US" sz="1200" dirty="0" smtClean="0"/>
              <a:t>the number </a:t>
            </a:r>
            <a:r>
              <a:rPr lang="en-US" sz="1200" dirty="0"/>
              <a:t>of SEP2 </a:t>
            </a:r>
            <a:r>
              <a:rPr lang="en-US" sz="1200" dirty="0" smtClean="0"/>
              <a:t>devices connected to the gateway.</a:t>
            </a:r>
          </a:p>
          <a:p>
            <a:r>
              <a:rPr lang="en-US" sz="1800" dirty="0" smtClean="0"/>
              <a:t>Some standard JSON-RPC methods can be used to do things like modify attributes/values, access device objects:</a:t>
            </a:r>
          </a:p>
          <a:p>
            <a:pPr lvl="1"/>
            <a:r>
              <a:rPr lang="en-US" sz="1400" dirty="0" err="1" smtClean="0"/>
              <a:t>HDAccess</a:t>
            </a:r>
            <a:r>
              <a:rPr lang="en-US" sz="1400" dirty="0" smtClean="0"/>
              <a:t>/</a:t>
            </a:r>
            <a:r>
              <a:rPr lang="en-US" sz="1400" dirty="0" err="1" smtClean="0"/>
              <a:t>getDeviceClassObjects</a:t>
            </a:r>
            <a:endParaRPr lang="en-US" sz="1400" dirty="0" smtClean="0"/>
          </a:p>
          <a:p>
            <a:pPr lvl="1"/>
            <a:r>
              <a:rPr lang="en-US" sz="1400" dirty="0" err="1" smtClean="0"/>
              <a:t>HDAccess</a:t>
            </a:r>
            <a:r>
              <a:rPr lang="en-US" sz="1400" dirty="0" smtClean="0"/>
              <a:t>/</a:t>
            </a:r>
            <a:r>
              <a:rPr lang="en-US" sz="1400" dirty="0" err="1" smtClean="0"/>
              <a:t>SetDCOProperty</a:t>
            </a:r>
            <a:endParaRPr lang="en-US" sz="1400" dirty="0" smtClean="0"/>
          </a:p>
          <a:p>
            <a:pPr lvl="1"/>
            <a:r>
              <a:rPr lang="en-US" sz="1400" dirty="0" err="1" smtClean="0"/>
              <a:t>HDAccess</a:t>
            </a:r>
            <a:r>
              <a:rPr lang="en-US" sz="1400" dirty="0" smtClean="0"/>
              <a:t>/</a:t>
            </a:r>
            <a:r>
              <a:rPr lang="en-US" sz="1400" dirty="0" err="1" smtClean="0"/>
              <a:t>getHomeDevices</a:t>
            </a:r>
            <a:endParaRPr lang="en-US" sz="1400" dirty="0" smtClean="0"/>
          </a:p>
        </p:txBody>
      </p:sp>
      <p:sp>
        <p:nvSpPr>
          <p:cNvPr id="4" name="Slide Number Placeholder 3"/>
          <p:cNvSpPr>
            <a:spLocks noGrp="1"/>
          </p:cNvSpPr>
          <p:nvPr>
            <p:ph type="sldNum" sz="quarter" idx="12"/>
          </p:nvPr>
        </p:nvSpPr>
        <p:spPr/>
        <p:txBody>
          <a:bodyPr/>
          <a:lstStyle/>
          <a:p>
            <a:fld id="{5B31B9E4-8E4D-4C86-BFD7-412B282B373B}" type="slidenum">
              <a:rPr lang="fr-FR" smtClean="0"/>
              <a:pPr/>
              <a:t>23</a:t>
            </a:fld>
            <a:endParaRPr lang="fr-FR" dirty="0"/>
          </a:p>
        </p:txBody>
      </p:sp>
    </p:spTree>
    <p:extLst>
      <p:ext uri="{BB962C8B-B14F-4D97-AF65-F5344CB8AC3E}">
        <p14:creationId xmlns:p14="http://schemas.microsoft.com/office/powerpoint/2010/main" val="819277364"/>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p:cNvGraphicFramePr/>
          <p:nvPr>
            <p:extLst>
              <p:ext uri="{D42A27DB-BD31-4B8C-83A1-F6EECF244321}">
                <p14:modId xmlns:p14="http://schemas.microsoft.com/office/powerpoint/2010/main" val="3435942566"/>
              </p:ext>
            </p:extLst>
          </p:nvPr>
        </p:nvGraphicFramePr>
        <p:xfrm>
          <a:off x="3203848" y="3320988"/>
          <a:ext cx="5652628" cy="2923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r>
              <a:rPr lang="en-US" dirty="0" smtClean="0"/>
              <a:t>Application layer interaction</a:t>
            </a:r>
            <a:endParaRPr lang="en-US" dirty="0"/>
          </a:p>
        </p:txBody>
      </p:sp>
      <p:sp>
        <p:nvSpPr>
          <p:cNvPr id="3" name="Slide Number Placeholder 2"/>
          <p:cNvSpPr>
            <a:spLocks noGrp="1"/>
          </p:cNvSpPr>
          <p:nvPr>
            <p:ph type="sldNum" sz="quarter" idx="12"/>
          </p:nvPr>
        </p:nvSpPr>
        <p:spPr/>
        <p:txBody>
          <a:bodyPr/>
          <a:lstStyle/>
          <a:p>
            <a:fld id="{5B31B9E4-8E4D-4C86-BFD7-412B282B373B}" type="slidenum">
              <a:rPr lang="fr-FR" smtClean="0"/>
              <a:t>24</a:t>
            </a:fld>
            <a:endParaRPr lang="fr-FR"/>
          </a:p>
        </p:txBody>
      </p:sp>
      <p:pic>
        <p:nvPicPr>
          <p:cNvPr id="4" name="Picture 4" descr="https://forrst-live.s3.amazonaws.com/posts/snaps/28294/mega.png?128542953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73498" y="1236043"/>
            <a:ext cx="1523999" cy="1524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39" descr="081117_DPQ-2160_3D"/>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3765" y="1632748"/>
            <a:ext cx="1426270" cy="730590"/>
          </a:xfrm>
          <a:prstGeom prst="rect">
            <a:avLst/>
          </a:prstGeom>
          <a:noFill/>
          <a:ln w="9525">
            <a:noFill/>
            <a:miter lim="800000"/>
            <a:headEnd/>
            <a:tailEnd/>
          </a:ln>
        </p:spPr>
      </p:pic>
      <p:sp>
        <p:nvSpPr>
          <p:cNvPr id="15" name="TextBox 14"/>
          <p:cNvSpPr txBox="1"/>
          <p:nvPr/>
        </p:nvSpPr>
        <p:spPr>
          <a:xfrm>
            <a:off x="2968551" y="1196752"/>
            <a:ext cx="3403649" cy="369332"/>
          </a:xfrm>
          <a:prstGeom prst="rect">
            <a:avLst/>
          </a:prstGeom>
          <a:noFill/>
        </p:spPr>
        <p:txBody>
          <a:bodyPr wrap="square" rtlCol="0">
            <a:spAutoFit/>
          </a:bodyPr>
          <a:lstStyle/>
          <a:p>
            <a:r>
              <a:rPr lang="en-US" dirty="0" smtClean="0"/>
              <a:t>Remote Gateway Management</a:t>
            </a:r>
            <a:endParaRPr lang="en-US" dirty="0"/>
          </a:p>
        </p:txBody>
      </p:sp>
      <p:sp>
        <p:nvSpPr>
          <p:cNvPr id="10" name="TextBox 9"/>
          <p:cNvSpPr txBox="1"/>
          <p:nvPr/>
        </p:nvSpPr>
        <p:spPr>
          <a:xfrm>
            <a:off x="2968551" y="2574196"/>
            <a:ext cx="3403649" cy="369332"/>
          </a:xfrm>
          <a:prstGeom prst="rect">
            <a:avLst/>
          </a:prstGeom>
          <a:noFill/>
        </p:spPr>
        <p:txBody>
          <a:bodyPr wrap="square" rtlCol="0">
            <a:spAutoFit/>
          </a:bodyPr>
          <a:lstStyle/>
          <a:p>
            <a:r>
              <a:rPr lang="en-US" dirty="0" smtClean="0"/>
              <a:t>JSON-RPC/</a:t>
            </a:r>
            <a:r>
              <a:rPr lang="en-US" dirty="0" err="1" smtClean="0"/>
              <a:t>Websockets</a:t>
            </a:r>
            <a:endParaRPr lang="en-US" dirty="0" smtClean="0"/>
          </a:p>
        </p:txBody>
      </p:sp>
      <p:sp>
        <p:nvSpPr>
          <p:cNvPr id="18" name="Left-Right Arrow 17"/>
          <p:cNvSpPr/>
          <p:nvPr/>
        </p:nvSpPr>
        <p:spPr>
          <a:xfrm>
            <a:off x="2771800" y="1632748"/>
            <a:ext cx="3561043" cy="833436"/>
          </a:xfrm>
          <a:prstGeom prst="leftRightArrow">
            <a:avLst>
              <a:gd name="adj1" fmla="val 63100"/>
              <a:gd name="adj2" fmla="val 50000"/>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Secure channel</a:t>
            </a:r>
            <a:endParaRPr lang="en-US" sz="2000" b="1" dirty="0"/>
          </a:p>
        </p:txBody>
      </p:sp>
      <p:sp>
        <p:nvSpPr>
          <p:cNvPr id="19" name="TextBox 18"/>
          <p:cNvSpPr txBox="1"/>
          <p:nvPr/>
        </p:nvSpPr>
        <p:spPr>
          <a:xfrm>
            <a:off x="1115616" y="2574196"/>
            <a:ext cx="720080" cy="369332"/>
          </a:xfrm>
          <a:prstGeom prst="rect">
            <a:avLst/>
          </a:prstGeom>
          <a:noFill/>
        </p:spPr>
        <p:txBody>
          <a:bodyPr wrap="square" rtlCol="0">
            <a:spAutoFit/>
          </a:bodyPr>
          <a:lstStyle/>
          <a:p>
            <a:r>
              <a:rPr lang="en-US" dirty="0" smtClean="0"/>
              <a:t>GW</a:t>
            </a:r>
            <a:endParaRPr lang="en-US" dirty="0"/>
          </a:p>
        </p:txBody>
      </p:sp>
      <p:sp>
        <p:nvSpPr>
          <p:cNvPr id="20" name="TextBox 19"/>
          <p:cNvSpPr txBox="1"/>
          <p:nvPr/>
        </p:nvSpPr>
        <p:spPr>
          <a:xfrm>
            <a:off x="7056276" y="2574196"/>
            <a:ext cx="936104" cy="369332"/>
          </a:xfrm>
          <a:prstGeom prst="rect">
            <a:avLst/>
          </a:prstGeom>
          <a:noFill/>
        </p:spPr>
        <p:txBody>
          <a:bodyPr wrap="square" rtlCol="0">
            <a:spAutoFit/>
          </a:bodyPr>
          <a:lstStyle/>
          <a:p>
            <a:r>
              <a:rPr lang="en-US" dirty="0" smtClean="0"/>
              <a:t>Cloud</a:t>
            </a:r>
            <a:endParaRPr lang="en-US" dirty="0"/>
          </a:p>
        </p:txBody>
      </p:sp>
      <p:sp>
        <p:nvSpPr>
          <p:cNvPr id="23" name="TextBox 22"/>
          <p:cNvSpPr txBox="1"/>
          <p:nvPr/>
        </p:nvSpPr>
        <p:spPr>
          <a:xfrm rot="16200000">
            <a:off x="-382371" y="2001495"/>
            <a:ext cx="1709122" cy="400110"/>
          </a:xfrm>
          <a:prstGeom prst="rect">
            <a:avLst/>
          </a:prstGeom>
          <a:noFill/>
        </p:spPr>
        <p:txBody>
          <a:bodyPr wrap="none" rtlCol="0">
            <a:spAutoFit/>
          </a:bodyPr>
          <a:lstStyle/>
          <a:p>
            <a:r>
              <a:rPr lang="en-US" sz="2000" b="1" dirty="0" smtClean="0"/>
              <a:t>Service POV</a:t>
            </a:r>
            <a:endParaRPr lang="en-US" sz="2000" b="1" dirty="0"/>
          </a:p>
        </p:txBody>
      </p:sp>
      <p:sp>
        <p:nvSpPr>
          <p:cNvPr id="24" name="TextBox 23"/>
          <p:cNvSpPr txBox="1"/>
          <p:nvPr/>
        </p:nvSpPr>
        <p:spPr>
          <a:xfrm rot="16200000">
            <a:off x="-566554" y="4450202"/>
            <a:ext cx="2108269" cy="400110"/>
          </a:xfrm>
          <a:prstGeom prst="rect">
            <a:avLst/>
          </a:prstGeom>
          <a:noFill/>
        </p:spPr>
        <p:txBody>
          <a:bodyPr wrap="none" rtlCol="0">
            <a:spAutoFit/>
          </a:bodyPr>
          <a:lstStyle/>
          <a:p>
            <a:r>
              <a:rPr lang="en-US" sz="2000" b="1" dirty="0" smtClean="0"/>
              <a:t>Developer POV</a:t>
            </a:r>
            <a:endParaRPr lang="en-US" sz="2000" b="1" dirty="0"/>
          </a:p>
        </p:txBody>
      </p:sp>
      <p:cxnSp>
        <p:nvCxnSpPr>
          <p:cNvPr id="26" name="Straight Connector 25"/>
          <p:cNvCxnSpPr/>
          <p:nvPr/>
        </p:nvCxnSpPr>
        <p:spPr>
          <a:xfrm>
            <a:off x="395536" y="3068960"/>
            <a:ext cx="8028892" cy="0"/>
          </a:xfrm>
          <a:prstGeom prst="line">
            <a:avLst/>
          </a:prstGeom>
          <a:ln w="25400">
            <a:solidFill>
              <a:schemeClr val="accent1">
                <a:shade val="95000"/>
                <a:satMod val="105000"/>
                <a:alpha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9" name="Right Arrow Callout 28"/>
          <p:cNvSpPr/>
          <p:nvPr/>
        </p:nvSpPr>
        <p:spPr>
          <a:xfrm>
            <a:off x="1151620" y="4272942"/>
            <a:ext cx="1980821" cy="864096"/>
          </a:xfrm>
          <a:prstGeom prst="rightArrowCallout">
            <a:avLst>
              <a:gd name="adj1" fmla="val 25000"/>
              <a:gd name="adj2" fmla="val 25000"/>
              <a:gd name="adj3" fmla="val 25000"/>
              <a:gd name="adj4" fmla="val 82299"/>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JSON RPC bundle</a:t>
            </a:r>
            <a:endParaRPr lang="en-US" dirty="0"/>
          </a:p>
        </p:txBody>
      </p:sp>
      <p:sp>
        <p:nvSpPr>
          <p:cNvPr id="30" name="Rectangle 29"/>
          <p:cNvSpPr/>
          <p:nvPr/>
        </p:nvSpPr>
        <p:spPr>
          <a:xfrm>
            <a:off x="1151621" y="3320988"/>
            <a:ext cx="1630117" cy="864095"/>
          </a:xfrm>
          <a:prstGeom prst="rect">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GUI extensions</a:t>
            </a:r>
            <a:endParaRPr lang="en-US" dirty="0"/>
          </a:p>
        </p:txBody>
      </p:sp>
      <p:sp>
        <p:nvSpPr>
          <p:cNvPr id="27" name="Rectangle 26"/>
          <p:cNvSpPr/>
          <p:nvPr/>
        </p:nvSpPr>
        <p:spPr>
          <a:xfrm>
            <a:off x="1151621" y="5272344"/>
            <a:ext cx="1630117" cy="8640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Service bundle</a:t>
            </a:r>
          </a:p>
        </p:txBody>
      </p:sp>
      <p:sp>
        <p:nvSpPr>
          <p:cNvPr id="6" name="Oval 5"/>
          <p:cNvSpPr/>
          <p:nvPr/>
        </p:nvSpPr>
        <p:spPr>
          <a:xfrm>
            <a:off x="719572" y="3551293"/>
            <a:ext cx="368653" cy="352899"/>
          </a:xfrm>
          <a:prstGeom prst="ellipse">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21" name="Oval 20"/>
          <p:cNvSpPr/>
          <p:nvPr/>
        </p:nvSpPr>
        <p:spPr>
          <a:xfrm>
            <a:off x="719572" y="4516260"/>
            <a:ext cx="368653" cy="35289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22" name="Oval 21"/>
          <p:cNvSpPr/>
          <p:nvPr/>
        </p:nvSpPr>
        <p:spPr>
          <a:xfrm>
            <a:off x="719572" y="5488368"/>
            <a:ext cx="368653" cy="35289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Tree>
    <p:extLst>
      <p:ext uri="{BB962C8B-B14F-4D97-AF65-F5344CB8AC3E}">
        <p14:creationId xmlns:p14="http://schemas.microsoft.com/office/powerpoint/2010/main" val="69211837"/>
      </p:ext>
    </p:extLst>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HTML/JAVA page JSON/RPC 1/2</a:t>
            </a:r>
            <a:endParaRPr lang="en-US" dirty="0"/>
          </a:p>
        </p:txBody>
      </p:sp>
      <p:sp>
        <p:nvSpPr>
          <p:cNvPr id="4" name="Content Placeholder 3"/>
          <p:cNvSpPr>
            <a:spLocks noGrp="1"/>
          </p:cNvSpPr>
          <p:nvPr>
            <p:ph idx="1"/>
          </p:nvPr>
        </p:nvSpPr>
        <p:spPr>
          <a:xfrm>
            <a:off x="457200" y="1277496"/>
            <a:ext cx="8229600" cy="400110"/>
          </a:xfrm>
        </p:spPr>
        <p:txBody>
          <a:bodyPr/>
          <a:lstStyle/>
          <a:p>
            <a:r>
              <a:rPr lang="en-US" dirty="0" smtClean="0"/>
              <a:t>Initial scanning of the available displayed resources</a:t>
            </a:r>
            <a:endParaRPr lang="en-US" dirty="0"/>
          </a:p>
        </p:txBody>
      </p:sp>
      <p:sp>
        <p:nvSpPr>
          <p:cNvPr id="3" name="Slide Number Placeholder 2"/>
          <p:cNvSpPr>
            <a:spLocks noGrp="1"/>
          </p:cNvSpPr>
          <p:nvPr>
            <p:ph type="sldNum" sz="quarter" idx="12"/>
          </p:nvPr>
        </p:nvSpPr>
        <p:spPr/>
        <p:txBody>
          <a:bodyPr/>
          <a:lstStyle/>
          <a:p>
            <a:fld id="{5B31B9E4-8E4D-4C86-BFD7-412B282B373B}" type="slidenum">
              <a:rPr lang="fr-FR" smtClean="0"/>
              <a:t>25</a:t>
            </a:fld>
            <a:endParaRPr lang="fr-FR"/>
          </a:p>
        </p:txBody>
      </p:sp>
      <p:pic>
        <p:nvPicPr>
          <p:cNvPr id="4098" name="Picture 2" descr="C:\Users\luca celetto\Desktop\SEP2\sep2_immagini\003_ScanLocalDevices.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79513" y="1700212"/>
            <a:ext cx="8064895" cy="279226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luca celetto\Desktop\SEP2\sep2_immagini\004_sendrequest.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131840" y="4229675"/>
            <a:ext cx="5724636" cy="2511693"/>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3"/>
          <p:cNvSpPr txBox="1">
            <a:spLocks/>
          </p:cNvSpPr>
          <p:nvPr/>
        </p:nvSpPr>
        <p:spPr>
          <a:xfrm>
            <a:off x="4788024" y="4029620"/>
            <a:ext cx="3890392" cy="400110"/>
          </a:xfrm>
          <a:prstGeom prst="rect">
            <a:avLst/>
          </a:prstGeom>
        </p:spPr>
        <p:txBody>
          <a:bodyPr vert="horz" wrap="square" lIns="91440" tIns="45720" rIns="91440" bIns="45720" rtlCol="0">
            <a:spAutoFit/>
          </a:bodyPr>
          <a:lstStyle>
            <a:lvl1pPr marL="177800" indent="-177800" algn="l" defTabSz="914400" rtl="0" eaLnBrk="1" latinLnBrk="0" hangingPunct="1">
              <a:lnSpc>
                <a:spcPct val="100000"/>
              </a:lnSpc>
              <a:spcBef>
                <a:spcPts val="1800"/>
              </a:spcBef>
              <a:spcAft>
                <a:spcPts val="600"/>
              </a:spcAft>
              <a:buClr>
                <a:schemeClr val="accent1"/>
              </a:buClr>
              <a:buFont typeface="Arial" pitchFamily="34" charset="0"/>
              <a:buChar char="•"/>
              <a:defRPr sz="2000" kern="1200" baseline="0">
                <a:solidFill>
                  <a:schemeClr val="accent4"/>
                </a:solidFill>
                <a:latin typeface="Arial" pitchFamily="34" charset="0"/>
                <a:ea typeface="+mn-ea"/>
                <a:cs typeface="Arial" pitchFamily="34" charset="0"/>
              </a:defRPr>
            </a:lvl1pPr>
            <a:lvl2pPr marL="533400" indent="-177800" algn="l" defTabSz="914400" rtl="0" eaLnBrk="1" latinLnBrk="0" hangingPunct="1">
              <a:lnSpc>
                <a:spcPct val="100000"/>
              </a:lnSpc>
              <a:spcBef>
                <a:spcPts val="0"/>
              </a:spcBef>
              <a:spcAft>
                <a:spcPts val="600"/>
              </a:spcAft>
              <a:buClr>
                <a:schemeClr val="accent4">
                  <a:lumMod val="90000"/>
                  <a:lumOff val="10000"/>
                </a:schemeClr>
              </a:buClr>
              <a:buFont typeface="Arial" pitchFamily="34" charset="0"/>
              <a:buChar char="•"/>
              <a:defRPr sz="1600" kern="1200">
                <a:solidFill>
                  <a:schemeClr val="accent4">
                    <a:lumMod val="90000"/>
                    <a:lumOff val="10000"/>
                  </a:schemeClr>
                </a:solidFill>
                <a:latin typeface="Arial" pitchFamily="34" charset="0"/>
                <a:ea typeface="+mn-ea"/>
                <a:cs typeface="Arial" pitchFamily="34" charset="0"/>
              </a:defRPr>
            </a:lvl2pPr>
            <a:lvl3pPr marL="901700" indent="-177800" algn="l" defTabSz="914400" rtl="0" eaLnBrk="1" latinLnBrk="0" hangingPunct="1">
              <a:lnSpc>
                <a:spcPct val="100000"/>
              </a:lnSpc>
              <a:spcBef>
                <a:spcPts val="0"/>
              </a:spcBef>
              <a:spcAft>
                <a:spcPts val="300"/>
              </a:spcAft>
              <a:buFont typeface="Arial" pitchFamily="34" charset="0"/>
              <a:buChar char="•"/>
              <a:defRPr sz="1400" kern="1200" baseline="0">
                <a:solidFill>
                  <a:schemeClr val="accent3">
                    <a:lumMod val="50000"/>
                  </a:schemeClr>
                </a:solidFill>
                <a:latin typeface="Arial" pitchFamily="34" charset="0"/>
                <a:ea typeface="+mn-ea"/>
                <a:cs typeface="Arial" pitchFamily="34" charset="0"/>
              </a:defRPr>
            </a:lvl3pPr>
            <a:lvl4pPr marL="1527175" indent="-155575" algn="l" defTabSz="914400" rtl="0" eaLnBrk="1" latinLnBrk="0" hangingPunct="1">
              <a:lnSpc>
                <a:spcPct val="100000"/>
              </a:lnSpc>
              <a:spcBef>
                <a:spcPts val="0"/>
              </a:spcBef>
              <a:spcAft>
                <a:spcPts val="300"/>
              </a:spcAft>
              <a:buFont typeface="Arial" pitchFamily="34" charset="0"/>
              <a:buChar char="•"/>
              <a:defRPr sz="1200" kern="1200" baseline="0">
                <a:solidFill>
                  <a:schemeClr val="accent3">
                    <a:lumMod val="7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The JSON/RPC </a:t>
            </a:r>
            <a:r>
              <a:rPr lang="en-US" smtClean="0"/>
              <a:t>function call…</a:t>
            </a:r>
            <a:endParaRPr lang="en-US" dirty="0"/>
          </a:p>
        </p:txBody>
      </p:sp>
      <p:sp>
        <p:nvSpPr>
          <p:cNvPr id="8" name="Rectangle 7"/>
          <p:cNvSpPr/>
          <p:nvPr/>
        </p:nvSpPr>
        <p:spPr>
          <a:xfrm>
            <a:off x="395536" y="2168860"/>
            <a:ext cx="3528392" cy="14401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1024441"/>
      </p:ext>
    </p:extLst>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HTML/JAVA page JSON/RPC </a:t>
            </a:r>
            <a:r>
              <a:rPr lang="en-US" dirty="0" smtClean="0"/>
              <a:t>2/2</a:t>
            </a:r>
            <a:endParaRPr lang="en-US" dirty="0"/>
          </a:p>
        </p:txBody>
      </p:sp>
      <p:sp>
        <p:nvSpPr>
          <p:cNvPr id="3" name="Content Placeholder 2"/>
          <p:cNvSpPr>
            <a:spLocks noGrp="1"/>
          </p:cNvSpPr>
          <p:nvPr>
            <p:ph idx="1"/>
          </p:nvPr>
        </p:nvSpPr>
        <p:spPr>
          <a:xfrm>
            <a:off x="457200" y="1277496"/>
            <a:ext cx="8229600" cy="400110"/>
          </a:xfrm>
        </p:spPr>
        <p:txBody>
          <a:bodyPr/>
          <a:lstStyle/>
          <a:p>
            <a:r>
              <a:rPr lang="en-US" dirty="0" smtClean="0"/>
              <a:t>Insertion of a new device in the setup…</a:t>
            </a:r>
            <a:endParaRPr lang="en-US" dirty="0"/>
          </a:p>
        </p:txBody>
      </p:sp>
      <p:sp>
        <p:nvSpPr>
          <p:cNvPr id="4" name="Slide Number Placeholder 3"/>
          <p:cNvSpPr>
            <a:spLocks noGrp="1"/>
          </p:cNvSpPr>
          <p:nvPr>
            <p:ph type="sldNum" sz="quarter" idx="12"/>
          </p:nvPr>
        </p:nvSpPr>
        <p:spPr/>
        <p:txBody>
          <a:bodyPr/>
          <a:lstStyle/>
          <a:p>
            <a:fld id="{5B31B9E4-8E4D-4C86-BFD7-412B282B373B}" type="slidenum">
              <a:rPr lang="fr-FR" smtClean="0"/>
              <a:pPr/>
              <a:t>26</a:t>
            </a:fld>
            <a:endParaRPr lang="fr-FR" dirty="0"/>
          </a:p>
        </p:txBody>
      </p:sp>
      <p:pic>
        <p:nvPicPr>
          <p:cNvPr id="5122" name="Picture 2" descr="C:\Users\luca celetto\Desktop\SEP2\sep2_immagini\005_newthermohtml.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87524" y="1728133"/>
            <a:ext cx="7989839" cy="217554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luca celetto\Desktop\SEP2\sep2_immagini\006_newthermoJ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028211" y="4833156"/>
            <a:ext cx="8100392" cy="169962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467544" y="4253026"/>
            <a:ext cx="8229600" cy="400110"/>
          </a:xfrm>
          <a:prstGeom prst="rect">
            <a:avLst/>
          </a:prstGeom>
        </p:spPr>
        <p:txBody>
          <a:bodyPr vert="horz" lIns="91440" tIns="45720" rIns="91440" bIns="45720" rtlCol="0">
            <a:spAutoFit/>
          </a:bodyPr>
          <a:lstStyle>
            <a:lvl1pPr marL="177800" indent="-177800" algn="l" defTabSz="914400" rtl="0" eaLnBrk="1" latinLnBrk="0" hangingPunct="1">
              <a:lnSpc>
                <a:spcPct val="100000"/>
              </a:lnSpc>
              <a:spcBef>
                <a:spcPts val="1800"/>
              </a:spcBef>
              <a:spcAft>
                <a:spcPts val="600"/>
              </a:spcAft>
              <a:buClr>
                <a:schemeClr val="accent1"/>
              </a:buClr>
              <a:buFont typeface="Arial" pitchFamily="34" charset="0"/>
              <a:buChar char="•"/>
              <a:defRPr sz="2000" kern="1200" baseline="0">
                <a:solidFill>
                  <a:schemeClr val="accent4"/>
                </a:solidFill>
                <a:latin typeface="Arial" pitchFamily="34" charset="0"/>
                <a:ea typeface="+mn-ea"/>
                <a:cs typeface="Arial" pitchFamily="34" charset="0"/>
              </a:defRPr>
            </a:lvl1pPr>
            <a:lvl2pPr marL="533400" indent="-177800" algn="l" defTabSz="914400" rtl="0" eaLnBrk="1" latinLnBrk="0" hangingPunct="1">
              <a:lnSpc>
                <a:spcPct val="100000"/>
              </a:lnSpc>
              <a:spcBef>
                <a:spcPts val="0"/>
              </a:spcBef>
              <a:spcAft>
                <a:spcPts val="600"/>
              </a:spcAft>
              <a:buClr>
                <a:schemeClr val="accent4">
                  <a:lumMod val="90000"/>
                  <a:lumOff val="10000"/>
                </a:schemeClr>
              </a:buClr>
              <a:buFont typeface="Arial" pitchFamily="34" charset="0"/>
              <a:buChar char="•"/>
              <a:defRPr sz="1600" kern="1200">
                <a:solidFill>
                  <a:schemeClr val="accent4">
                    <a:lumMod val="90000"/>
                    <a:lumOff val="10000"/>
                  </a:schemeClr>
                </a:solidFill>
                <a:latin typeface="Arial" pitchFamily="34" charset="0"/>
                <a:ea typeface="+mn-ea"/>
                <a:cs typeface="Arial" pitchFamily="34" charset="0"/>
              </a:defRPr>
            </a:lvl2pPr>
            <a:lvl3pPr marL="901700" indent="-177800" algn="l" defTabSz="914400" rtl="0" eaLnBrk="1" latinLnBrk="0" hangingPunct="1">
              <a:lnSpc>
                <a:spcPct val="100000"/>
              </a:lnSpc>
              <a:spcBef>
                <a:spcPts val="0"/>
              </a:spcBef>
              <a:spcAft>
                <a:spcPts val="300"/>
              </a:spcAft>
              <a:buFont typeface="Arial" pitchFamily="34" charset="0"/>
              <a:buChar char="•"/>
              <a:defRPr sz="1400" kern="1200" baseline="0">
                <a:solidFill>
                  <a:schemeClr val="accent3">
                    <a:lumMod val="50000"/>
                  </a:schemeClr>
                </a:solidFill>
                <a:latin typeface="Arial" pitchFamily="34" charset="0"/>
                <a:ea typeface="+mn-ea"/>
                <a:cs typeface="Arial" pitchFamily="34" charset="0"/>
              </a:defRPr>
            </a:lvl3pPr>
            <a:lvl4pPr marL="1527175" indent="-155575" algn="l" defTabSz="914400" rtl="0" eaLnBrk="1" latinLnBrk="0" hangingPunct="1">
              <a:lnSpc>
                <a:spcPct val="100000"/>
              </a:lnSpc>
              <a:spcBef>
                <a:spcPts val="0"/>
              </a:spcBef>
              <a:spcAft>
                <a:spcPts val="300"/>
              </a:spcAft>
              <a:buFont typeface="Arial" pitchFamily="34" charset="0"/>
              <a:buChar char="•"/>
              <a:defRPr sz="1200" kern="1200" baseline="0">
                <a:solidFill>
                  <a:schemeClr val="accent3">
                    <a:lumMod val="7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 and the related JSON/RPC request.</a:t>
            </a:r>
            <a:endParaRPr lang="en-US" dirty="0"/>
          </a:p>
        </p:txBody>
      </p:sp>
      <p:sp>
        <p:nvSpPr>
          <p:cNvPr id="8" name="Rectangle 7"/>
          <p:cNvSpPr/>
          <p:nvPr/>
        </p:nvSpPr>
        <p:spPr>
          <a:xfrm>
            <a:off x="1550014" y="2671709"/>
            <a:ext cx="4390137" cy="14419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367644" y="4941167"/>
            <a:ext cx="5076564" cy="74179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1047709"/>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transactions</a:t>
            </a:r>
            <a:endParaRPr lang="en-US" dirty="0"/>
          </a:p>
        </p:txBody>
      </p:sp>
      <p:sp>
        <p:nvSpPr>
          <p:cNvPr id="4" name="Slide Number Placeholder 3"/>
          <p:cNvSpPr>
            <a:spLocks noGrp="1"/>
          </p:cNvSpPr>
          <p:nvPr>
            <p:ph type="sldNum" sz="quarter" idx="12"/>
          </p:nvPr>
        </p:nvSpPr>
        <p:spPr/>
        <p:txBody>
          <a:bodyPr/>
          <a:lstStyle/>
          <a:p>
            <a:fld id="{5B31B9E4-8E4D-4C86-BFD7-412B282B373B}" type="slidenum">
              <a:rPr lang="fr-FR" smtClean="0"/>
              <a:pPr/>
              <a:t>27</a:t>
            </a:fld>
            <a:endParaRPr lang="fr-FR" dirty="0"/>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6479" r="25873" b="11384"/>
          <a:stretch/>
        </p:blipFill>
        <p:spPr>
          <a:xfrm>
            <a:off x="719572" y="1052736"/>
            <a:ext cx="7740860" cy="4856686"/>
          </a:xfrm>
          <a:prstGeom prst="rect">
            <a:avLst/>
          </a:prstGeom>
        </p:spPr>
      </p:pic>
      <p:sp>
        <p:nvSpPr>
          <p:cNvPr id="13" name="Oval 12"/>
          <p:cNvSpPr/>
          <p:nvPr/>
        </p:nvSpPr>
        <p:spPr>
          <a:xfrm>
            <a:off x="463238" y="1304764"/>
            <a:ext cx="184326" cy="176449"/>
          </a:xfrm>
          <a:prstGeom prst="ellipse">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1</a:t>
            </a:r>
            <a:endParaRPr lang="en-US" sz="1100" dirty="0"/>
          </a:p>
        </p:txBody>
      </p:sp>
      <p:sp>
        <p:nvSpPr>
          <p:cNvPr id="14" name="Oval 13"/>
          <p:cNvSpPr/>
          <p:nvPr/>
        </p:nvSpPr>
        <p:spPr>
          <a:xfrm>
            <a:off x="467544" y="2676487"/>
            <a:ext cx="184326" cy="176449"/>
          </a:xfrm>
          <a:prstGeom prst="ellipse">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2</a:t>
            </a:r>
            <a:endParaRPr lang="en-US" sz="1100" dirty="0"/>
          </a:p>
        </p:txBody>
      </p:sp>
      <p:sp>
        <p:nvSpPr>
          <p:cNvPr id="15" name="Left Brace 14"/>
          <p:cNvSpPr/>
          <p:nvPr/>
        </p:nvSpPr>
        <p:spPr>
          <a:xfrm>
            <a:off x="323528" y="3320988"/>
            <a:ext cx="281899" cy="2588434"/>
          </a:xfrm>
          <a:prstGeom prst="leftBrac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p>
        </p:txBody>
      </p:sp>
      <p:cxnSp>
        <p:nvCxnSpPr>
          <p:cNvPr id="17" name="Elbow Connector 16"/>
          <p:cNvCxnSpPr>
            <a:stCxn id="13" idx="2"/>
            <a:endCxn id="15" idx="1"/>
          </p:cNvCxnSpPr>
          <p:nvPr/>
        </p:nvCxnSpPr>
        <p:spPr>
          <a:xfrm rot="10800000" flipV="1">
            <a:off x="323528" y="1392989"/>
            <a:ext cx="139710" cy="3222216"/>
          </a:xfrm>
          <a:prstGeom prst="bentConnector3">
            <a:avLst>
              <a:gd name="adj1" fmla="val 263625"/>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9" name="Picture 139" descr="081117_DPQ-2160_3D"/>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28400" y="5544127"/>
            <a:ext cx="1426270" cy="730590"/>
          </a:xfrm>
          <a:prstGeom prst="rect">
            <a:avLst/>
          </a:prstGeom>
          <a:noFill/>
          <a:ln w="9525">
            <a:noFill/>
            <a:miter lim="800000"/>
            <a:headEnd/>
            <a:tailEnd/>
          </a:ln>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3848" y="5099332"/>
            <a:ext cx="1620180" cy="1620180"/>
          </a:xfrm>
          <a:prstGeom prst="rect">
            <a:avLst/>
          </a:prstGeom>
        </p:spPr>
      </p:pic>
      <p:sp>
        <p:nvSpPr>
          <p:cNvPr id="21" name="TextBox 20"/>
          <p:cNvSpPr txBox="1"/>
          <p:nvPr/>
        </p:nvSpPr>
        <p:spPr>
          <a:xfrm>
            <a:off x="3203848" y="6453336"/>
            <a:ext cx="1268296" cy="338554"/>
          </a:xfrm>
          <a:prstGeom prst="rect">
            <a:avLst/>
          </a:prstGeom>
          <a:noFill/>
        </p:spPr>
        <p:txBody>
          <a:bodyPr wrap="none" rtlCol="0">
            <a:spAutoFit/>
          </a:bodyPr>
          <a:lstStyle/>
          <a:p>
            <a:r>
              <a:rPr lang="en-US" sz="1600" b="1" dirty="0" smtClean="0"/>
              <a:t>192.168.2.1</a:t>
            </a:r>
            <a:endParaRPr lang="en-US" sz="1600" b="1" dirty="0"/>
          </a:p>
        </p:txBody>
      </p:sp>
      <p:sp>
        <p:nvSpPr>
          <p:cNvPr id="22" name="TextBox 21"/>
          <p:cNvSpPr txBox="1"/>
          <p:nvPr/>
        </p:nvSpPr>
        <p:spPr>
          <a:xfrm>
            <a:off x="7128284" y="6453336"/>
            <a:ext cx="1495922" cy="338554"/>
          </a:xfrm>
          <a:prstGeom prst="rect">
            <a:avLst/>
          </a:prstGeom>
          <a:noFill/>
        </p:spPr>
        <p:txBody>
          <a:bodyPr wrap="none" rtlCol="0">
            <a:spAutoFit/>
          </a:bodyPr>
          <a:lstStyle/>
          <a:p>
            <a:r>
              <a:rPr lang="en-US" sz="1600" b="1" dirty="0" smtClean="0"/>
              <a:t>192.168.2.104</a:t>
            </a:r>
            <a:endParaRPr lang="en-US" sz="1600" b="1" dirty="0"/>
          </a:p>
        </p:txBody>
      </p:sp>
      <p:cxnSp>
        <p:nvCxnSpPr>
          <p:cNvPr id="24" name="Straight Arrow Connector 23"/>
          <p:cNvCxnSpPr/>
          <p:nvPr/>
        </p:nvCxnSpPr>
        <p:spPr>
          <a:xfrm>
            <a:off x="4824028" y="5661248"/>
            <a:ext cx="2124236" cy="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4860032" y="6165304"/>
            <a:ext cx="2124236" cy="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5724128" y="5409220"/>
            <a:ext cx="184326" cy="176449"/>
          </a:xfrm>
          <a:prstGeom prst="ellipse">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1</a:t>
            </a:r>
            <a:endParaRPr lang="en-US" sz="1100" dirty="0"/>
          </a:p>
        </p:txBody>
      </p:sp>
      <p:sp>
        <p:nvSpPr>
          <p:cNvPr id="27" name="Oval 26"/>
          <p:cNvSpPr/>
          <p:nvPr/>
        </p:nvSpPr>
        <p:spPr>
          <a:xfrm>
            <a:off x="5755826" y="5952851"/>
            <a:ext cx="184326" cy="176449"/>
          </a:xfrm>
          <a:prstGeom prst="ellipse">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2</a:t>
            </a:r>
            <a:endParaRPr lang="en-US" sz="1100" dirty="0"/>
          </a:p>
        </p:txBody>
      </p:sp>
    </p:spTree>
    <p:extLst>
      <p:ext uri="{BB962C8B-B14F-4D97-AF65-F5344CB8AC3E}">
        <p14:creationId xmlns:p14="http://schemas.microsoft.com/office/powerpoint/2010/main" val="1881966538"/>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p:cNvGraphicFramePr/>
          <p:nvPr>
            <p:extLst>
              <p:ext uri="{D42A27DB-BD31-4B8C-83A1-F6EECF244321}">
                <p14:modId xmlns:p14="http://schemas.microsoft.com/office/powerpoint/2010/main" val="2357168096"/>
              </p:ext>
            </p:extLst>
          </p:nvPr>
        </p:nvGraphicFramePr>
        <p:xfrm>
          <a:off x="3203848" y="3349852"/>
          <a:ext cx="5652628" cy="2923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r>
              <a:rPr lang="en-US" dirty="0" smtClean="0"/>
              <a:t>Application layer interaction</a:t>
            </a:r>
            <a:endParaRPr lang="en-US" dirty="0"/>
          </a:p>
        </p:txBody>
      </p:sp>
      <p:sp>
        <p:nvSpPr>
          <p:cNvPr id="3" name="Slide Number Placeholder 2"/>
          <p:cNvSpPr>
            <a:spLocks noGrp="1"/>
          </p:cNvSpPr>
          <p:nvPr>
            <p:ph type="sldNum" sz="quarter" idx="12"/>
          </p:nvPr>
        </p:nvSpPr>
        <p:spPr/>
        <p:txBody>
          <a:bodyPr/>
          <a:lstStyle/>
          <a:p>
            <a:fld id="{5B31B9E4-8E4D-4C86-BFD7-412B282B373B}" type="slidenum">
              <a:rPr lang="fr-FR" smtClean="0"/>
              <a:t>28</a:t>
            </a:fld>
            <a:endParaRPr lang="fr-FR"/>
          </a:p>
        </p:txBody>
      </p:sp>
      <p:pic>
        <p:nvPicPr>
          <p:cNvPr id="4" name="Picture 4" descr="https://forrst-live.s3.amazonaws.com/posts/snaps/28294/mega.png?128542953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73498" y="1236043"/>
            <a:ext cx="1523999" cy="1524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39" descr="081117_DPQ-2160_3D"/>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3765" y="1632748"/>
            <a:ext cx="1426270" cy="730590"/>
          </a:xfrm>
          <a:prstGeom prst="rect">
            <a:avLst/>
          </a:prstGeom>
          <a:noFill/>
          <a:ln w="9525">
            <a:noFill/>
            <a:miter lim="800000"/>
            <a:headEnd/>
            <a:tailEnd/>
          </a:ln>
        </p:spPr>
      </p:pic>
      <p:sp>
        <p:nvSpPr>
          <p:cNvPr id="15" name="TextBox 14"/>
          <p:cNvSpPr txBox="1"/>
          <p:nvPr/>
        </p:nvSpPr>
        <p:spPr>
          <a:xfrm>
            <a:off x="2968551" y="1196752"/>
            <a:ext cx="3403649" cy="369332"/>
          </a:xfrm>
          <a:prstGeom prst="rect">
            <a:avLst/>
          </a:prstGeom>
          <a:noFill/>
        </p:spPr>
        <p:txBody>
          <a:bodyPr wrap="square" rtlCol="0">
            <a:spAutoFit/>
          </a:bodyPr>
          <a:lstStyle/>
          <a:p>
            <a:r>
              <a:rPr lang="en-US" dirty="0" smtClean="0"/>
              <a:t>Remote Gateway Management</a:t>
            </a:r>
            <a:endParaRPr lang="en-US" dirty="0"/>
          </a:p>
        </p:txBody>
      </p:sp>
      <p:sp>
        <p:nvSpPr>
          <p:cNvPr id="10" name="TextBox 9"/>
          <p:cNvSpPr txBox="1"/>
          <p:nvPr/>
        </p:nvSpPr>
        <p:spPr>
          <a:xfrm>
            <a:off x="2968551" y="2574196"/>
            <a:ext cx="3403649" cy="369332"/>
          </a:xfrm>
          <a:prstGeom prst="rect">
            <a:avLst/>
          </a:prstGeom>
          <a:noFill/>
        </p:spPr>
        <p:txBody>
          <a:bodyPr wrap="square" rtlCol="0">
            <a:spAutoFit/>
          </a:bodyPr>
          <a:lstStyle/>
          <a:p>
            <a:r>
              <a:rPr lang="en-US" dirty="0" smtClean="0"/>
              <a:t>JSON-RPC/</a:t>
            </a:r>
            <a:r>
              <a:rPr lang="en-US" dirty="0" err="1" smtClean="0"/>
              <a:t>Websockets</a:t>
            </a:r>
            <a:endParaRPr lang="en-US" dirty="0" smtClean="0"/>
          </a:p>
        </p:txBody>
      </p:sp>
      <p:sp>
        <p:nvSpPr>
          <p:cNvPr id="18" name="Left-Right Arrow 17"/>
          <p:cNvSpPr/>
          <p:nvPr/>
        </p:nvSpPr>
        <p:spPr>
          <a:xfrm>
            <a:off x="2771800" y="1632748"/>
            <a:ext cx="3561043" cy="833436"/>
          </a:xfrm>
          <a:prstGeom prst="leftRightArrow">
            <a:avLst>
              <a:gd name="adj1" fmla="val 63100"/>
              <a:gd name="adj2" fmla="val 50000"/>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Secure channel</a:t>
            </a:r>
            <a:endParaRPr lang="en-US" sz="2000" b="1" dirty="0"/>
          </a:p>
        </p:txBody>
      </p:sp>
      <p:sp>
        <p:nvSpPr>
          <p:cNvPr id="19" name="TextBox 18"/>
          <p:cNvSpPr txBox="1"/>
          <p:nvPr/>
        </p:nvSpPr>
        <p:spPr>
          <a:xfrm>
            <a:off x="1115616" y="2574196"/>
            <a:ext cx="720080" cy="369332"/>
          </a:xfrm>
          <a:prstGeom prst="rect">
            <a:avLst/>
          </a:prstGeom>
          <a:noFill/>
        </p:spPr>
        <p:txBody>
          <a:bodyPr wrap="square" rtlCol="0">
            <a:spAutoFit/>
          </a:bodyPr>
          <a:lstStyle/>
          <a:p>
            <a:r>
              <a:rPr lang="en-US" dirty="0" smtClean="0"/>
              <a:t>GW</a:t>
            </a:r>
          </a:p>
        </p:txBody>
      </p:sp>
      <p:sp>
        <p:nvSpPr>
          <p:cNvPr id="20" name="TextBox 19"/>
          <p:cNvSpPr txBox="1"/>
          <p:nvPr/>
        </p:nvSpPr>
        <p:spPr>
          <a:xfrm>
            <a:off x="7056276" y="2574196"/>
            <a:ext cx="936104" cy="369332"/>
          </a:xfrm>
          <a:prstGeom prst="rect">
            <a:avLst/>
          </a:prstGeom>
          <a:noFill/>
        </p:spPr>
        <p:txBody>
          <a:bodyPr wrap="square" rtlCol="0">
            <a:spAutoFit/>
          </a:bodyPr>
          <a:lstStyle/>
          <a:p>
            <a:r>
              <a:rPr lang="en-US" dirty="0" smtClean="0"/>
              <a:t>Cloud</a:t>
            </a:r>
            <a:endParaRPr lang="en-US" dirty="0"/>
          </a:p>
        </p:txBody>
      </p:sp>
      <p:sp>
        <p:nvSpPr>
          <p:cNvPr id="23" name="TextBox 22"/>
          <p:cNvSpPr txBox="1"/>
          <p:nvPr/>
        </p:nvSpPr>
        <p:spPr>
          <a:xfrm rot="16200000">
            <a:off x="-382371" y="2001495"/>
            <a:ext cx="1709122" cy="400110"/>
          </a:xfrm>
          <a:prstGeom prst="rect">
            <a:avLst/>
          </a:prstGeom>
          <a:noFill/>
        </p:spPr>
        <p:txBody>
          <a:bodyPr wrap="none" rtlCol="0">
            <a:spAutoFit/>
          </a:bodyPr>
          <a:lstStyle/>
          <a:p>
            <a:r>
              <a:rPr lang="en-US" sz="2000" b="1" dirty="0" smtClean="0"/>
              <a:t>Service POV</a:t>
            </a:r>
            <a:endParaRPr lang="en-US" sz="2000" b="1" dirty="0"/>
          </a:p>
        </p:txBody>
      </p:sp>
      <p:sp>
        <p:nvSpPr>
          <p:cNvPr id="24" name="TextBox 23"/>
          <p:cNvSpPr txBox="1"/>
          <p:nvPr/>
        </p:nvSpPr>
        <p:spPr>
          <a:xfrm rot="16200000">
            <a:off x="-566554" y="4479066"/>
            <a:ext cx="2108269" cy="400110"/>
          </a:xfrm>
          <a:prstGeom prst="rect">
            <a:avLst/>
          </a:prstGeom>
          <a:noFill/>
        </p:spPr>
        <p:txBody>
          <a:bodyPr wrap="none" rtlCol="0">
            <a:spAutoFit/>
          </a:bodyPr>
          <a:lstStyle/>
          <a:p>
            <a:r>
              <a:rPr lang="en-US" sz="2000" b="1" dirty="0" smtClean="0"/>
              <a:t>Developer POV</a:t>
            </a:r>
            <a:endParaRPr lang="en-US" sz="2000" b="1" dirty="0"/>
          </a:p>
        </p:txBody>
      </p:sp>
      <p:cxnSp>
        <p:nvCxnSpPr>
          <p:cNvPr id="26" name="Straight Connector 25"/>
          <p:cNvCxnSpPr/>
          <p:nvPr/>
        </p:nvCxnSpPr>
        <p:spPr>
          <a:xfrm>
            <a:off x="395536" y="3140968"/>
            <a:ext cx="8028892" cy="0"/>
          </a:xfrm>
          <a:prstGeom prst="line">
            <a:avLst/>
          </a:prstGeom>
          <a:ln w="25400">
            <a:solidFill>
              <a:schemeClr val="accent1">
                <a:shade val="95000"/>
                <a:satMod val="105000"/>
                <a:alpha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9" name="Right Arrow Callout 28"/>
          <p:cNvSpPr/>
          <p:nvPr/>
        </p:nvSpPr>
        <p:spPr>
          <a:xfrm>
            <a:off x="1151620" y="4301806"/>
            <a:ext cx="1980821" cy="864096"/>
          </a:xfrm>
          <a:prstGeom prst="rightArrowCallout">
            <a:avLst>
              <a:gd name="adj1" fmla="val 25000"/>
              <a:gd name="adj2" fmla="val 25000"/>
              <a:gd name="adj3" fmla="val 25000"/>
              <a:gd name="adj4" fmla="val 82299"/>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JSON RPC bundle</a:t>
            </a:r>
            <a:endParaRPr lang="en-US" dirty="0"/>
          </a:p>
        </p:txBody>
      </p:sp>
      <p:sp>
        <p:nvSpPr>
          <p:cNvPr id="30" name="Rectangle 29"/>
          <p:cNvSpPr/>
          <p:nvPr/>
        </p:nvSpPr>
        <p:spPr>
          <a:xfrm>
            <a:off x="1151621" y="3349852"/>
            <a:ext cx="1630117" cy="8640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GUI extensions</a:t>
            </a:r>
          </a:p>
        </p:txBody>
      </p:sp>
      <p:sp>
        <p:nvSpPr>
          <p:cNvPr id="27" name="Rectangle 26"/>
          <p:cNvSpPr/>
          <p:nvPr/>
        </p:nvSpPr>
        <p:spPr>
          <a:xfrm>
            <a:off x="1151621" y="5301208"/>
            <a:ext cx="1630117" cy="8640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Service bundle</a:t>
            </a:r>
          </a:p>
        </p:txBody>
      </p:sp>
      <p:sp>
        <p:nvSpPr>
          <p:cNvPr id="6" name="Oval 5"/>
          <p:cNvSpPr/>
          <p:nvPr/>
        </p:nvSpPr>
        <p:spPr>
          <a:xfrm>
            <a:off x="719572" y="3580157"/>
            <a:ext cx="368653" cy="35289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21" name="Oval 20"/>
          <p:cNvSpPr/>
          <p:nvPr/>
        </p:nvSpPr>
        <p:spPr>
          <a:xfrm>
            <a:off x="719572" y="4545124"/>
            <a:ext cx="368653" cy="352899"/>
          </a:xfrm>
          <a:prstGeom prst="ellipse">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22" name="Oval 21"/>
          <p:cNvSpPr/>
          <p:nvPr/>
        </p:nvSpPr>
        <p:spPr>
          <a:xfrm>
            <a:off x="719572" y="5517232"/>
            <a:ext cx="368653" cy="35289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Tree>
    <p:extLst>
      <p:ext uri="{BB962C8B-B14F-4D97-AF65-F5344CB8AC3E}">
        <p14:creationId xmlns:p14="http://schemas.microsoft.com/office/powerpoint/2010/main" val="2908944540"/>
      </p:ext>
    </p:extLst>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JAVA bundle code</a:t>
            </a:r>
            <a:endParaRPr lang="en-US" dirty="0"/>
          </a:p>
        </p:txBody>
      </p:sp>
      <p:sp>
        <p:nvSpPr>
          <p:cNvPr id="3" name="Content Placeholder 2"/>
          <p:cNvSpPr>
            <a:spLocks noGrp="1"/>
          </p:cNvSpPr>
          <p:nvPr>
            <p:ph idx="1"/>
          </p:nvPr>
        </p:nvSpPr>
        <p:spPr>
          <a:xfrm>
            <a:off x="457200" y="1277496"/>
            <a:ext cx="8229600" cy="400110"/>
          </a:xfrm>
        </p:spPr>
        <p:txBody>
          <a:bodyPr/>
          <a:lstStyle/>
          <a:p>
            <a:r>
              <a:rPr lang="en-US" dirty="0" smtClean="0"/>
              <a:t>Declarations for JSON RPC call registration…</a:t>
            </a:r>
            <a:endParaRPr lang="en-US" dirty="0"/>
          </a:p>
        </p:txBody>
      </p:sp>
      <p:sp>
        <p:nvSpPr>
          <p:cNvPr id="4" name="Slide Number Placeholder 3"/>
          <p:cNvSpPr>
            <a:spLocks noGrp="1"/>
          </p:cNvSpPr>
          <p:nvPr>
            <p:ph type="sldNum" sz="quarter" idx="12"/>
          </p:nvPr>
        </p:nvSpPr>
        <p:spPr/>
        <p:txBody>
          <a:bodyPr/>
          <a:lstStyle/>
          <a:p>
            <a:fld id="{5B31B9E4-8E4D-4C86-BFD7-412B282B373B}" type="slidenum">
              <a:rPr lang="fr-FR" smtClean="0"/>
              <a:pPr/>
              <a:t>29</a:t>
            </a:fld>
            <a:endParaRPr lang="fr-FR" dirty="0"/>
          </a:p>
        </p:txBody>
      </p:sp>
      <p:pic>
        <p:nvPicPr>
          <p:cNvPr id="6146" name="Picture 2" descr="C:\Users\luca celetto\Desktop\SEP2\sep2_immagini\007_jsonrpc_registration.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67545" y="1778669"/>
            <a:ext cx="7975868" cy="1974368"/>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luca celetto\Desktop\SEP2\sep2_immagini\008_jsonrpc_instantiation.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123618" y="4162614"/>
            <a:ext cx="7408822" cy="2506746"/>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467544" y="3748970"/>
            <a:ext cx="8229600" cy="400110"/>
          </a:xfrm>
          <a:prstGeom prst="rect">
            <a:avLst/>
          </a:prstGeom>
        </p:spPr>
        <p:txBody>
          <a:bodyPr vert="horz" lIns="91440" tIns="45720" rIns="91440" bIns="45720" rtlCol="0">
            <a:spAutoFit/>
          </a:bodyPr>
          <a:lstStyle>
            <a:lvl1pPr marL="177800" indent="-177800" algn="l" defTabSz="914400" rtl="0" eaLnBrk="1" latinLnBrk="0" hangingPunct="1">
              <a:lnSpc>
                <a:spcPct val="100000"/>
              </a:lnSpc>
              <a:spcBef>
                <a:spcPts val="1800"/>
              </a:spcBef>
              <a:spcAft>
                <a:spcPts val="600"/>
              </a:spcAft>
              <a:buClr>
                <a:schemeClr val="accent1"/>
              </a:buClr>
              <a:buFont typeface="Arial" pitchFamily="34" charset="0"/>
              <a:buChar char="•"/>
              <a:defRPr sz="2000" kern="1200" baseline="0">
                <a:solidFill>
                  <a:schemeClr val="accent4"/>
                </a:solidFill>
                <a:latin typeface="Arial" pitchFamily="34" charset="0"/>
                <a:ea typeface="+mn-ea"/>
                <a:cs typeface="Arial" pitchFamily="34" charset="0"/>
              </a:defRPr>
            </a:lvl1pPr>
            <a:lvl2pPr marL="533400" indent="-177800" algn="l" defTabSz="914400" rtl="0" eaLnBrk="1" latinLnBrk="0" hangingPunct="1">
              <a:lnSpc>
                <a:spcPct val="100000"/>
              </a:lnSpc>
              <a:spcBef>
                <a:spcPts val="0"/>
              </a:spcBef>
              <a:spcAft>
                <a:spcPts val="600"/>
              </a:spcAft>
              <a:buClr>
                <a:schemeClr val="accent4">
                  <a:lumMod val="90000"/>
                  <a:lumOff val="10000"/>
                </a:schemeClr>
              </a:buClr>
              <a:buFont typeface="Arial" pitchFamily="34" charset="0"/>
              <a:buChar char="•"/>
              <a:defRPr sz="1600" kern="1200">
                <a:solidFill>
                  <a:schemeClr val="accent4">
                    <a:lumMod val="90000"/>
                    <a:lumOff val="10000"/>
                  </a:schemeClr>
                </a:solidFill>
                <a:latin typeface="Arial" pitchFamily="34" charset="0"/>
                <a:ea typeface="+mn-ea"/>
                <a:cs typeface="Arial" pitchFamily="34" charset="0"/>
              </a:defRPr>
            </a:lvl2pPr>
            <a:lvl3pPr marL="901700" indent="-177800" algn="l" defTabSz="914400" rtl="0" eaLnBrk="1" latinLnBrk="0" hangingPunct="1">
              <a:lnSpc>
                <a:spcPct val="100000"/>
              </a:lnSpc>
              <a:spcBef>
                <a:spcPts val="0"/>
              </a:spcBef>
              <a:spcAft>
                <a:spcPts val="300"/>
              </a:spcAft>
              <a:buFont typeface="Arial" pitchFamily="34" charset="0"/>
              <a:buChar char="•"/>
              <a:defRPr sz="1400" kern="1200" baseline="0">
                <a:solidFill>
                  <a:schemeClr val="accent3">
                    <a:lumMod val="50000"/>
                  </a:schemeClr>
                </a:solidFill>
                <a:latin typeface="Arial" pitchFamily="34" charset="0"/>
                <a:ea typeface="+mn-ea"/>
                <a:cs typeface="Arial" pitchFamily="34" charset="0"/>
              </a:defRPr>
            </a:lvl3pPr>
            <a:lvl4pPr marL="1527175" indent="-155575" algn="l" defTabSz="914400" rtl="0" eaLnBrk="1" latinLnBrk="0" hangingPunct="1">
              <a:lnSpc>
                <a:spcPct val="100000"/>
              </a:lnSpc>
              <a:spcBef>
                <a:spcPts val="0"/>
              </a:spcBef>
              <a:spcAft>
                <a:spcPts val="300"/>
              </a:spcAft>
              <a:buFont typeface="Arial" pitchFamily="34" charset="0"/>
              <a:buChar char="•"/>
              <a:defRPr sz="1200" kern="1200" baseline="0">
                <a:solidFill>
                  <a:schemeClr val="accent3">
                    <a:lumMod val="7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…and the addSEP2Device definition</a:t>
            </a:r>
            <a:endParaRPr lang="en-US" dirty="0"/>
          </a:p>
        </p:txBody>
      </p:sp>
    </p:spTree>
    <p:extLst>
      <p:ext uri="{BB962C8B-B14F-4D97-AF65-F5344CB8AC3E}">
        <p14:creationId xmlns:p14="http://schemas.microsoft.com/office/powerpoint/2010/main" val="1659767312"/>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Straight Connector 61"/>
          <p:cNvCxnSpPr/>
          <p:nvPr/>
        </p:nvCxnSpPr>
        <p:spPr>
          <a:xfrm flipV="1">
            <a:off x="5018297" y="1720781"/>
            <a:ext cx="2491777" cy="1755811"/>
          </a:xfrm>
          <a:prstGeom prst="line">
            <a:avLst/>
          </a:prstGeom>
          <a:ln w="19050">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6604792" y="1799650"/>
            <a:ext cx="786608" cy="410982"/>
          </a:xfrm>
          <a:prstGeom prst="roundRect">
            <a:avLst/>
          </a:prstGeom>
          <a:solidFill>
            <a:schemeClr val="accent1"/>
          </a:solidFill>
          <a:ln w="9525">
            <a:noFill/>
            <a:round/>
            <a:headEnd/>
            <a:tailEnd/>
          </a:ln>
          <a:effectLst>
            <a:outerShdw blurRad="50800" dist="38100" dir="2700000" algn="tl" rotWithShape="0">
              <a:prstClr val="black">
                <a:alpha val="40000"/>
              </a:prstClr>
            </a:outerShdw>
          </a:effectLst>
        </p:spPr>
        <p:txBody>
          <a:bodyPr wrap="square" lIns="0" tIns="9144" rIns="0" bIns="9144" anchor="ctr">
            <a:noAutofit/>
          </a:bodyPr>
          <a:lstStyle>
            <a:defPPr>
              <a:defRPr lang="fr-FR"/>
            </a:defPPr>
            <a:lvl1pPr algn="r">
              <a:defRPr sz="1200" b="1">
                <a:solidFill>
                  <a:schemeClr val="bg1"/>
                </a:solidFill>
              </a:defRPr>
            </a:lvl1pPr>
          </a:lstStyle>
          <a:p>
            <a:pPr algn="ctr"/>
            <a:r>
              <a:rPr lang="en-US" dirty="0" smtClean="0"/>
              <a:t>Promoter</a:t>
            </a:r>
          </a:p>
          <a:p>
            <a:pPr algn="ctr"/>
            <a:r>
              <a:rPr lang="en-US" dirty="0" smtClean="0"/>
              <a:t>member</a:t>
            </a:r>
            <a:endParaRPr lang="en-US" dirty="0"/>
          </a:p>
        </p:txBody>
      </p:sp>
      <p:sp>
        <p:nvSpPr>
          <p:cNvPr id="10" name="Title 9"/>
          <p:cNvSpPr>
            <a:spLocks noGrp="1"/>
          </p:cNvSpPr>
          <p:nvPr>
            <p:ph type="title"/>
          </p:nvPr>
        </p:nvSpPr>
        <p:spPr/>
        <p:txBody>
          <a:bodyPr>
            <a:normAutofit/>
          </a:bodyPr>
          <a:lstStyle/>
          <a:p>
            <a:r>
              <a:rPr lang="en-US" dirty="0">
                <a:sym typeface="Wingdings" pitchFamily="2" charset="2"/>
              </a:rPr>
              <a:t>ST </a:t>
            </a:r>
            <a:r>
              <a:rPr lang="en-US" dirty="0" smtClean="0">
                <a:sym typeface="Wingdings" pitchFamily="2" charset="2"/>
              </a:rPr>
              <a:t>is i</a:t>
            </a:r>
            <a:r>
              <a:rPr lang="en-US" dirty="0" smtClean="0"/>
              <a:t>nvolved in Standardization</a:t>
            </a:r>
            <a:endParaRPr lang="en-US" dirty="0"/>
          </a:p>
        </p:txBody>
      </p:sp>
      <p:sp>
        <p:nvSpPr>
          <p:cNvPr id="31" name="Slide Number Placeholder 3"/>
          <p:cNvSpPr>
            <a:spLocks noGrp="1"/>
          </p:cNvSpPr>
          <p:nvPr>
            <p:ph type="sldNum" sz="quarter" idx="4294967295"/>
          </p:nvPr>
        </p:nvSpPr>
        <p:spPr>
          <a:xfrm>
            <a:off x="8599488" y="679452"/>
            <a:ext cx="544512" cy="196849"/>
          </a:xfrm>
          <a:prstGeom prst="rect">
            <a:avLst/>
          </a:prstGeom>
        </p:spPr>
        <p:txBody>
          <a:bodyPr/>
          <a:lstStyle/>
          <a:p>
            <a:fld id="{5B31B9E4-8E4D-4C86-BFD7-412B282B373B}" type="slidenum">
              <a:rPr lang="en-US" smtClean="0"/>
              <a:pPr/>
              <a:t>3</a:t>
            </a:fld>
            <a:endParaRPr lang="en-US" dirty="0"/>
          </a:p>
        </p:txBody>
      </p:sp>
      <p:sp>
        <p:nvSpPr>
          <p:cNvPr id="6" name="AutoShape 8" descr="data:image/jpeg;base64,/9j/4AAQSkZJRgABAQAAAQABAAD/2wCEAAkGBxQQEhUUEBQWFhUUGBYWGRgUGRQUGBgVFxgcGBoYGBgYHCggGBwlHhcVITQhJSkrLi4uFx8zODUsNyguLiwBCgoKDg0OGxAQGywkICYsLDQsLC4wLSwrLywtLCwsLCwsLjQsLCwsLCwsLCwsLCwsLCwsLCwsLCwsLCwsLCwsLP/AABEIAKkBKwMBIgACEQEDEQH/xAAcAAEAAgIDAQAAAAAAAAAAAAAABgcFCAECBAP/xABNEAABAwICBgUHCAcFBwUAAAABAAIDBBEFIQYHEjFBURMiYXGBFDJScpGhsQgXI0JigqLRM0NUkpPB0iRTsuHiFTRjc6PC0xYYNnSD/8QAGgEBAAMBAQEAAAAAAAAAAAAAAAIEBQMBBv/EACcRAAICAgICAgIBBQAAAAAAAAABAgMEERIxIVETQSIyFAVSYXGR/9oADAMBAAIRAxEAPwC8UREAREQBERAEREAREQBERAEREAREQBERAEREAREQBERAEREAREQBEXQyjmPaEB3RdQ8HcQuyAIiIAiIgCIiAIiIAiIgCIonWaycMhkfHJVsa+NzmOGzKbOabEXDbZEFASxFDfnTwn9sZ+5N/Qnzp4T+2M/cm/oQEyReCHGIX0/lQkHQbBl6QgtHRgX2swCBYX3LBfOVhf7bF+L8kBLEUT+crC/22L8X5L04bp1h9TK2KCqjfI82a1u1ckAk8OQKAkaL5VE7Y2l0jmta3MucQ0AdpKg2K638LgcWiYyuH9yxzm37HmzT3glAT5FVrNemHk5snA57DT8HKRYHrNwyscGR1LWvO5swdET3Fw2SewFATBFw03zG4rlAEREAREQBERAEXBKhOlGmWyTFSkE7nSbwDybzPaudtsa1uRCc1BbZI8Yx6GlH0rutwY3Nx8OHeVDMS07mfcQNEY5nru9+Q96ickhcS5xJJzJJuSe0ldVk25tk/18IpTyJS68HtqcWnl/SSvP3iB7BkF43Z78+/NcIqrk32zg232d45XN81xHcSPgsnR6SVUXmzOI5P649+7wWJRexnKPTPVJrpk9wrT0EgVLLfbZmPFu/2XUypKpkrQ+Nwc07i03CpBZDB8YlpX7UTsuLT5rh2jn271dpzpJ6n5RYryWvEi5UWOwPF2VcYezI7nNO9p5H81kVqxkpLaLqaa2giIvT0IiIAiIgPDjmIilp5p3boo3vP3QStLZpS9xc8kucS4k7ySbknxWy+vzFugwsxg2dUSMjyv5rT0jv8IHiVrKgC9OHUhnljib50r2Rjjm9waPivMp/qQwfynFYnEXbTh0x725M/E5p8EBbeuGqbQYIYI7N2xFTMA9AWuB9xhHitZVc3ykcV2p6amByjY6Vw+08hrb9wY794qmUAU01YY9Bhs8tZP1nRxFsUY858shAGfBoaH3PC44myha5QEj0w02q8UkLqiQhl7tiYSI2dzeJ7TcqNrlEBwiIgJ3oBrNqsMc1j3Ompr9aJ5JLRxMRPmns3HsvdbM4Ji8NbAyemeHxyC4I9hBHAg5ELStWhqK0vdSVgpJHfQVR2QDubPuYRy2vNtxJbyQGyaIiAIiIAiLDaVYv5LAXDz3dVnrEb/DeozkoxcmeSaS2yPacaSEXp4TnukcOH2Afj7FBFy5xJJJuTmSea4WBda7JcmZdk3N7YRFlMBwOSsfssya3znncOztPYoRi5PSIpNvSMWvXHhkzhdsUhHqu/JWng+jsFKBsNu703WLv8vBZay0If0/x+TLccX2yj54HRmz2uaftAt+K+avGaBrwWvaHA8HAEe9QXSzRAMaZqYZDNzOQ5t/Jc7sGUFuL2QsxnFbXkhCIiolYymjuLupJmvHmmweObfzG8K3oZA5oc03BAII4g5hUarN1fYh0lPsE5wnZ+6c2/zHgtHAt88GW8afniShERapdCIiAIiICKab6BwYuYvKZJWiHa2RGWgEvtcm7Tc9Ue0qLfMTh/95UfvM/oWN0j14+TVU8EdK2RsMjow8yFu0WHZJtsniCsd/7gX/sTf4p/oQEj+YnD/wC8qP3mf0KTaEavqbCHSvpnSOdKGtJkLTYNJNm2aN9xf1Qq3Gv+Q5ChaSdw6V2/9xW1pBjBpsPmqXgB7IHP2bm3SbHVbe1/OIG5Aaw6zsX8sxOqkv1RIY2+rF1Bbv2SfFRZdpHlxJJuSSSeZK6oArK1cap5sSDZ6kmGlOYP6yUfYBya3f1j4A7x49UGhX+1KvamH9mgs6TfZ7j5sd+3eewdq2jYwNAAAAGQAyAA4AcEBG8C0Bw+jaBDSx3H1pB0rz3uff3ZLI1ujVJM3ZlpoHA8DGz8llUQFF6zdTzIo31OGBwDAXPguXdUZkxE55b9k37OSpFbwlahayMJbR4lVQsFmCQuaOTX9cAdg2reCAjS+lPMWOa9ps5pDgeRBuCkELnuDWAlzjYAbyVY2j2ijIAHzAPl382t7hxPauN18altnOyxQXkvSj0ypjTQyvk60sTJNlvWcC5oNiBuOfFeCfWDGPMhefWLW+4XVfIsyedY+vBUlkzfROhrC5wfj/yXrp9YEJ/SRyN7RsuHxB9yrpFFZtq+yKyJlw4fj9PPYRytufqnqu9hUC09xHpaksHmwjZHrGxcfgPBRtck33pdlyshxaE73OOjhERVDgerDKF1RK2Jm9x9g4k9wVwYXh7KeNscYsG+0niT2lRLVrh/VknIzJ6NvcLE++w8FOFsYVKjDm+2X8evUeXsIiK8WQuCFyiAp3SShFPUyRt80G7fVcLge9YxSTWAf7YfUZfvz/yUbXz10VGxpezKsWpNBTDVrNaeRvpMB8Wn/UVD1KNXf+9H/lu+IU8Z6tiSp/dFmoiLeNMIiIAsfj+Iilppp3boo3v/AHWkhZBVrr9xXocLMYNjUSMZl6LT0jv8IHigNap5S9xc7MuJce8m5XzREBJdW+EeWYlSxWu3pGvflcbEZ23A94bbxV2/KExfocObCD1qmQDfY7EfXce3PYH3lD/k4YRt1NRUkZRRiNvryG5I7Q1lvvrxfKHxbpcQjgByp4hfsfLZ5H7vRnxQFVLlcIgNp9SuCCkwuI269Redx9bJo8Ghvv5qeLEaIgChpLbvJ4d3/LasugCIiALVXXTUbeMVNvq9G32Mb+a2jr6tkEb5ZCGsja57icrNaLk+5abYrWOrauSU+dUSud3dI7IdwuB4ICW6BYOGM6d46z7hl+DOfj8O9S5dIIQxrWt3NAA7gLLuvnrrHZNyZlWT5S2ERWDoboxEYmzTND3PG00OF2tbwy3EnfmvaaZWy0j2utzekV8iueTCIHCzoYiO1jPyWFxLQinkH0V4nfZzb4tP8rKzLAmuns6vFkumVkiymNYDNSH6Rt2nc9ubT+R7CsWqUouL0yu009MIiKJ4WxoVGG0cVuIcfEuKzqjegNUH0jRxjc5h+I9xCki+hoadcdejVr/RBERdSYQoo5prjQp4Sxp+klFhzDeLv5d6hZNQi5MjKSitsr/SOtE9TK8ZgusO5uQ+CxqIvnpS5NtmU3t7CmWrSC8sr/RY0eLj/pKhqs/QCh6Km2iM5Tt/d3N/PxVnDhytT9HbHjuZJkRFtmiEREAWvPyjcV6SsgpwcoIy4+vKf6WN9q2FK090+xU1eI1U3B0rw31GHYZ+FoQEfRF9aeB0j2sYLue4NaObnGwHtKA2Z1FYV5PhTJHCzqhz5Tz2b7Dfc2/3lr1pjivlldUz3uJJXlpz8wGzd/2QFsxpjMMLwWVrDs9FTiFhHpOaI2keJutTygOFyuEQGz+o/SVtZhzISfpaX6JzeJZ9R47CMu9p7FYi0w0cx+fD52z0r9h7cuYc072uHFpsMuwcleWj2valkaBWxSQv4ujHSR+Ge0O6x70BbqKvKvXPhTG3bLJIfRZFID/1A0e9VtptrqqKtroqFhp43AgvJvMQeAIyj47rntCAzOvbT9rmnD6VwOf9oc05DZNxEDxzFz3W5qoNHreUw33bbfiseTfeu8EpY5rm72kOHeDcLyS2mjxraLrXC+FBVtmjbIzc4X/MeC+6+baaemZLWvAU+0K0mYGNp5jsluTHHcRwaTwI3KAoulN0qpckSrscHtF6hFVWBaWTU1mu+kjH1XbwPsu4dysPBsbiqm3idmN7Tk4d4/mFs05MLeu/RoV3Rme2ogbI0teA5pFiDmCFTmMUfQTyR+i4geqc2+4hXQoPrFwi4bUMHm9V/d9V38vELlm1cocl2iGRDlHa+iBIiLGM8zmieOeRy9bON+TwOHJwHZ8FalPUNkaHMIc05gjMFUevZh2KTU5vC8t5jeD3tOSu42W61xfRYqv4eH0XSirOLTypAzbE7tLXA+51l563TKqlFtprB/w22PtJJVx59WvssPJgTvH9IYqRvWO1IfNYN57TyCq3Eq99RIZJTdzvYBwA5ALzveXElxJJ3k5kntJXVZ9+TK1/4Kttzn/oIi7MYXEBouSbADeSdwCrnE9uB4aaqZkY3E3ceTBvP8u8q44Yw1oa0WDQAByAyCweiOA+SRXf+lfYuPLk0d3xWfW1iUfHDb7Zo0V8I+ewiIrZ3CIiAwOneK+R4fVTg2cyJ+z67hss/EQtOyth/lGYv0dHDTA51EhcR9iIAnu6zmewrXdAFNtTmE+VYrTgi7YiZnf/AJ5t/EWKEq8vk2YR/vVUR6MDTbue8X7fo/YEB7vlIYts01PTA5yyGV3qxiwHdd9/uha/qw9euL+UYrIwHq07WRDle224993W+6q8QBZqLRmd9C6uY28McvRPte7TZp2rejdwF+ZCwq2y1ZYI2HCKaKRoIli6R7XC9+m65DgexwFkBqaiuHWDqXlhc6bCwZIt5huTIzsYT+kH4u9VJVUr4nFkrHMcN7XtLXDvBzQHxRFyBfcgOFy1t8hvPxUt0Z1cYhXkdHA6Nh/WTAxst2XF3fdBV66Baq6XDC2V/wBPUjdI4Waw8ejZuHrG57kBEtX2rarjo3vndsPeQ+OB28C2e2fquOXV4Wz35fKaJzHFrwWuBsQciCryWIx3R6KrHXFnjc9u8d/MdhVHJxPk/KPZWuo5eV2VCizGN6OTUpJcNpnptBI+96PisOsmUJRepIoyi4vTC+lPM6Nwcxxa4ZgjIhfNF4eFl6J6VCptFNZsvA7g/u5O7FJ5Yg9pa4XDgQQeIO8Kj2PLSC02IIII3gjird0YxXyqna8+cOq/1hx8cj4rWxMj5Fwl2X6LeX4sgGlOjjqRxcwEwuOR9H7Lv5FR9XlLGHAtcAQciDmCFCcc0FBJdSkD/hu3fddw7iuORhNPlD/hztx33EgaL1V2HSwG0sbm9pBse524ryrPaa8MqtNdhEReHgRdmMLjZoJPIAk+wKRYRoZPNYyDomfaHW8G8PGy6QrlN6iiUYSl0iPwQukcGsaXOOQAzJVk6J6LCmtJLYyndxDAeA5ntWUwXAoaQWjb1jvec3Hx4DsCyi1MfDUPyl2XaqFHy+wiIrxZCIiAIi6SvDQXHcASe4ZlAa16/wDF+nxPogerTRtZ99423e5zfYqzWS0kxM1dVPOc+lke8dxcbe6yxqA5W1OqnD20GDwukyux9TIbW87rZ9oYGjwWseCYc6qqIoGb5XtZzttGxPgM/BbNa3cSbQ4PK1nV2wymjG7J2RA7mNefBAax4tXuqZ5Zn+dK98hzJsXEm1zwF7eC8aIgMnozhZq6uCAfrZGMPqk9b3XW50bA0ADcAAO4LW35PuEdNiRmIypo3OHrv6g9xetlEAXjr8LhqBaeGOUcpGNePxBexEBG3aA4aTc0NP4RtA9gyXvw/Rykp/0FLBGebI42nxIGayqimlOlrae8cFnS7id4Z38z2e1QssjWtyIymorbMhpHpFHSNt50hHVYD73cgsFovpgXvMdUQNo3a/IAX+oeQ5FQaaZz3FzyXOcbknMkr5rJlmzc+S69FGWRLltdF6oqy0e0xkp7MmvJGNxv12jsJ84dhU9w3GoKgXikBPonJw72nNaVWRCxeH59FuFsZ9Hvc24sVEdItC2SAvpgGPzOz9V3d6J9yl111mlDGlziABmScgAp2VwmtSJThGS8lHyMLSWuFiCQQd4IyIXVe7HKsTVEsjPNc4kd24HxtfxXhXz8kk2kZb8MKd6sZTadvAFjvE7Q/wC0KCKw9WtNaGR/pvAHc0fmSrOEn8qO2P8AuiYlwG8pda564K2asxWeOnc7ZooLu2XECzG9JIcuW2B91WlqtxfyrBYnE3dFG+F1zc3jBAv93ZW2aJOHBrhY2I8CsVVaPUkly6KPtLep7S0hUfqcqHugxbae42pha7ibZSbrr06tntlwPEvKpXtj22hzwDI5rdlu5pIv7VGUYy7R40n2W3/6No3ZtabfZeSF9otEKRv6q/rOefdeyjGrrEqKgwh0zal76aOSQmWVhY7aJA2Qy5JN7Ac7r5Uuu3DXybBMrGkgB7mdXPibEkDwUPgr/tRH44eiwqWhjiFo42M9VoHwXoUZ0m07o8OfEype4dONpha3abs3AuTwGYWEptcWGyVAga+SznBgkLCIy4mw7QDlmRxXRJLonrRYKKM6Yac0mFBoqnnbeLtYwFziBltcgL5XJXn0N1i0WKvMdO5zZQ3a6ORuyS0by05g2uON16CXIoFpFrbw+imdA5z5HsOy/om7TWniNokAkcbX5b1JtGNJKfEoempH7bLlpBBa5rhva5p3HMe1AZdERAFEda+K+S4VVOvYvYYW98vU+BKlygGt/RSrxWCGGkMQa2QyP6Rzm3IbssAs0385/uQGri4Vn/MXiXp038R//jT5i8S9Km/iP/8AGgPNqGwjyjFGyEdWmY+Q8tojYaPa4n7qlPyksW61LSg7g6dw77sZ8JFL9T+gcuEsnNUYzJK5oHRkuAY0cSQOJPsUT1latcRxOvlqIxF0ZDWR7UljsNFsxY2z2j4oCjUVlfMjifKD+J/pT5kcT5QfxP8ASgLB+TthHRUMtQR1qiSw9SIFo/E6T3K2FhtDsH8hoqenNtqKNrXWzBktd5HZtFyzKAIiIAoHpposbunpxe+b2D/E0fEKeIuVtUbY8WQnBTWmUUisrSPQ1k95ILMkOZH1HHttuPaFX+IYfJTu2ZmFp4X3HuO4rFux51Pz17M+yqUOzyrkLhFxORkIMbqGZNmkA5bRI8L3svnWYnNNlLK9w5Em3s3Lxopc5a1s95P2ERdmMLiA0Ek5ADMk9gUTw7QROe4NYLucQAOZO5W/h1M2jpg0nqxMLnHtF3OPtusJodov5P8ASzgdKRk3fsA/93wXu07o556CohpWh0s0ZjALmtFn9VxJdl5pctfDocFyl2y/j1cVtlA6E6VUjavEKjEC7+1slY0BhebTOJcDbdlYKT/J9xT6Kupb3AHTN4X6pY428I1KdWWrWOlpC3EqeJ87pHO6wZJsssA0Bw4ZE27ViMF1fVlDjMtRTxt8jlMzcnxtIjlYSGhl7gNfsi3JqvFki+pj9Bi//wBYfCVcaCf/AB3FfWH+FqlGrbQCtoYsRbURtBqYdiMB7HXdZ+RIOXnDMpotoBW0+D19JJG0TVDgYwHsIIs0ZuvYbjvQGK0Ylom6NA4ltmLyl+yyIlr3yjNrRny2jnlko/rCxWWow6kEdB5NQxODYJJCHSSXYbciAQ1zibG5AN+csm1ZVkmBspC1ramGpdMGbbSHsLS2wcDYHrXz5dq8uPaH47iFFBTzx07WUpY1jGuDXvsws6R7totuALWFr7ZyQGG1qN24cEDrnao4Qbk3N2x3zXt+UFQRQy0IhjZH9E5vUaG5Nc3ZGXK59qzmmugFdVx4WIYm3pKeOOUGSMWewMBAz63mnMLIa5tCKzE5KV1IxrhEx4dtPYyxJaRvOe4oCP420VGlsTJgHMYWANeLghsReMj9rPvU8m0KpW4t5e2o2J9/QNMYDj0Wxm3zsx1u/NYTWDoRWnEocSwsRvkYG7TJCB1mAtvmQHNLSARcHLty+eiOhNfPipxPFWxxuAOzHEb9bY6NtgCbNDb7yTdAV9qor6trqx1LQtrXStY2Qvc1pYH7ZI628Pzv6isPUVo1WUBrBVwuhZJ0JYHOa4Xb0l7WceBb7liKHQvF8GqKn/ZTIZYagWBeRdrQTsdUubZ7dpwvmDy4KYan9B5MKglNSQZ6hzS8NO0GtZfZF+LrveSRzHJAWAiIgCIiAIiIAiIgCIiAIiIAiIgCIiAL5VFO2RpbI0OaeDgCF9URrYIpiGgsD84i6M8h1m+w5+9YCq0DqG+Y6N47y0+wi3vVlIq08SqX0cZUQf0VM/RKrH6q/c5p/muY9EKt36q3e5o/mrYRcv4FftkP4sCvKHQCQ5zSNaOTLuPtNgPepdg+AQUv6NvW4vdm4+PDwWVRd68auvykdYVQj0giIu50CIiAIiIAiIgCIiAIiIAiIgCIiAIiIAiIgCIiAIiIAiIgCIiAIiIAiIgCIiAIiIAiIgCIiAIiIAiIgCIiAIiIAiIgCIiAIiID/9k="/>
          <p:cNvSpPr>
            <a:spLocks noChangeAspect="1" noChangeArrowheads="1"/>
          </p:cNvSpPr>
          <p:nvPr/>
        </p:nvSpPr>
        <p:spPr bwMode="auto">
          <a:xfrm>
            <a:off x="63500" y="-15398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8" name="Picture 19" descr="g3-logo-1.PNG"/>
          <p:cNvPicPr>
            <a:picLocks noChangeAspect="1" noChangeArrowheads="1"/>
          </p:cNvPicPr>
          <p:nvPr/>
        </p:nvPicPr>
        <p:blipFill rotWithShape="1">
          <a:blip r:embed="rId3" cstate="email">
            <a:extLst>
              <a:ext uri="{28A0092B-C50C-407E-A947-70E740481C1C}">
                <a14:useLocalDpi xmlns:a14="http://schemas.microsoft.com/office/drawing/2010/main" val="0"/>
              </a:ext>
            </a:extLst>
          </a:blip>
          <a:stretch/>
        </p:blipFill>
        <p:spPr bwMode="auto">
          <a:xfrm>
            <a:off x="6858000" y="2243462"/>
            <a:ext cx="1409076" cy="750732"/>
          </a:xfrm>
          <a:prstGeom prst="roundRect">
            <a:avLst>
              <a:gd name="adj" fmla="val 11499"/>
            </a:avLst>
          </a:prstGeom>
          <a:noFill/>
          <a:effectLst>
            <a:outerShdw blurRad="50800" dist="38100" dir="2700000" algn="tl" rotWithShape="0">
              <a:prstClr val="black">
                <a:alpha val="40000"/>
              </a:prstClr>
            </a:outerShdw>
          </a:effectLst>
        </p:spPr>
      </p:pic>
      <p:pic>
        <p:nvPicPr>
          <p:cNvPr id="49" name="Picture 22" descr="http://t1.gstatic.com/images?q=tbn:j3pNI4xCM7V8rM:http://www.infotech.monash.edu.au/about/news/conferences/icsssm08/image/IEEE%2520large.jpg">
            <a:hlinkClick r:id="rId4"/>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045994" y="5335080"/>
            <a:ext cx="1345406" cy="474773"/>
          </a:xfrm>
          <a:prstGeom prst="roundRect">
            <a:avLst>
              <a:gd name="adj" fmla="val 11499"/>
            </a:avLst>
          </a:prstGeom>
          <a:noFill/>
          <a:effectLst>
            <a:outerShdw blurRad="50800" dist="38100" dir="2700000" algn="tl" rotWithShape="0">
              <a:prstClr val="black">
                <a:alpha val="40000"/>
              </a:prstClr>
            </a:outerShdw>
          </a:effectLst>
        </p:spPr>
      </p:pic>
      <p:pic>
        <p:nvPicPr>
          <p:cNvPr id="50" name="Picture 9" descr="logo">
            <a:hlinkClick r:id="rId6"/>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59"/>
          <a:stretch/>
        </p:blipFill>
        <p:spPr bwMode="auto">
          <a:xfrm>
            <a:off x="565995" y="2240868"/>
            <a:ext cx="1906588" cy="554636"/>
          </a:xfrm>
          <a:prstGeom prst="roundRect">
            <a:avLst>
              <a:gd name="adj" fmla="val 11499"/>
            </a:avLst>
          </a:prstGeom>
          <a:noFill/>
          <a:effectLst>
            <a:outerShdw blurRad="50800" dist="38100" dir="2700000" algn="tl" rotWithShape="0">
              <a:prstClr val="black">
                <a:alpha val="40000"/>
              </a:prstClr>
            </a:outerShdw>
          </a:effectLst>
        </p:spPr>
      </p:pic>
      <p:pic>
        <p:nvPicPr>
          <p:cNvPr id="51" name="Picture 2" descr="http://t3.gstatic.com/images?q=tbn:ANd9GcQrcX_1plN3q95O4uYZ5_GQAmocnSHln7ZYWXsjZtUJ1lqFJ9Gf">
            <a:hlinkClick r:id="rId8"/>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2717078" y="1417819"/>
            <a:ext cx="1723161" cy="948964"/>
          </a:xfrm>
          <a:prstGeom prst="roundRect">
            <a:avLst>
              <a:gd name="adj" fmla="val 11499"/>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3" name="Picture 18" descr="http://www.metersandmore.eu/css/img/logo.gif"/>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7510074" y="3444875"/>
            <a:ext cx="1364105" cy="533400"/>
          </a:xfrm>
          <a:prstGeom prst="roundRect">
            <a:avLst>
              <a:gd name="adj" fmla="val 11499"/>
            </a:avLst>
          </a:prstGeom>
          <a:noFill/>
          <a:effectLst>
            <a:outerShdw blurRad="50800" dist="38100" dir="2700000" algn="tl" rotWithShape="0">
              <a:prstClr val="black">
                <a:alpha val="40000"/>
              </a:prstClr>
            </a:outerShdw>
          </a:effectLst>
        </p:spPr>
      </p:pic>
      <p:pic>
        <p:nvPicPr>
          <p:cNvPr id="70" name="Picture 20" descr="http://t1.gstatic.com/images?q=tbn:cQ-VOPhTQ4xe6M:http://www.pacificcabling.com/Information/vde.jpg">
            <a:hlinkClick r:id="rId11"/>
          </p:cNvPr>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790499" y="4496816"/>
            <a:ext cx="652463" cy="457200"/>
          </a:xfrm>
          <a:prstGeom prst="roundRect">
            <a:avLst>
              <a:gd name="adj" fmla="val 11499"/>
            </a:avLst>
          </a:prstGeom>
          <a:noFill/>
          <a:effectLst>
            <a:outerShdw blurRad="50800" dist="38100" dir="2700000" algn="tl" rotWithShape="0">
              <a:prstClr val="black">
                <a:alpha val="40000"/>
              </a:prstClr>
            </a:outerShdw>
          </a:effectLst>
        </p:spPr>
      </p:pic>
      <p:pic>
        <p:nvPicPr>
          <p:cNvPr id="71" name="Picture 22" descr="Mostra immagine a dimensione intera">
            <a:hlinkClick r:id="rId13"/>
          </p:cNvPr>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328586" y="3688133"/>
            <a:ext cx="1143000" cy="388939"/>
          </a:xfrm>
          <a:prstGeom prst="roundRect">
            <a:avLst>
              <a:gd name="adj" fmla="val 11499"/>
            </a:avLst>
          </a:prstGeom>
          <a:noFill/>
          <a:effectLst>
            <a:outerShdw blurRad="50800" dist="38100" dir="2700000" algn="tl" rotWithShape="0">
              <a:prstClr val="black">
                <a:alpha val="40000"/>
              </a:prstClr>
            </a:outerShdw>
          </a:effectLst>
        </p:spPr>
      </p:pic>
      <p:pic>
        <p:nvPicPr>
          <p:cNvPr id="72" name="Picture 24" descr="http://www.homeplug.org/images/logo_homeplug.gif"/>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13192" b="-13600"/>
          <a:stretch/>
        </p:blipFill>
        <p:spPr bwMode="auto">
          <a:xfrm>
            <a:off x="6769102" y="4451847"/>
            <a:ext cx="1882775" cy="547140"/>
          </a:xfrm>
          <a:prstGeom prst="roundRect">
            <a:avLst>
              <a:gd name="adj" fmla="val 11499"/>
            </a:avLst>
          </a:prstGeom>
          <a:solidFill>
            <a:schemeClr val="bg1"/>
          </a:solidFill>
          <a:effectLst>
            <a:outerShdw blurRad="50800" dist="38100" dir="2700000" algn="tl" rotWithShape="0">
              <a:prstClr val="black">
                <a:alpha val="40000"/>
              </a:prstClr>
            </a:outerShdw>
          </a:effectLst>
        </p:spPr>
      </p:pic>
      <p:pic>
        <p:nvPicPr>
          <p:cNvPr id="73" name="Picture 6" descr="PRIME logo"/>
          <p:cNvPicPr>
            <a:picLocks noChangeAspect="1" noChangeArrowheads="1"/>
          </p:cNvPicPr>
          <p:nvPr/>
        </p:nvPicPr>
        <p:blipFill rotWithShape="1">
          <a:blip r:embed="rId16" cstate="email">
            <a:extLst>
              <a:ext uri="{28A0092B-C50C-407E-A947-70E740481C1C}">
                <a14:useLocalDpi xmlns:a14="http://schemas.microsoft.com/office/drawing/2010/main" val="0"/>
              </a:ext>
            </a:extLst>
          </a:blip>
          <a:srcRect/>
          <a:stretch/>
        </p:blipFill>
        <p:spPr bwMode="auto">
          <a:xfrm>
            <a:off x="5106195" y="1802748"/>
            <a:ext cx="1217613" cy="441325"/>
          </a:xfrm>
          <a:prstGeom prst="roundRect">
            <a:avLst>
              <a:gd name="adj" fmla="val 11499"/>
            </a:avLst>
          </a:prstGeom>
          <a:noFill/>
          <a:effectLst>
            <a:outerShdw blurRad="50800" dist="38100" dir="2700000" algn="tl" rotWithShape="0">
              <a:prstClr val="black">
                <a:alpha val="40000"/>
              </a:prstClr>
            </a:outerShdw>
          </a:effectLst>
        </p:spPr>
      </p:pic>
      <p:pic>
        <p:nvPicPr>
          <p:cNvPr id="74" name="Immagine 11" descr="CENELEC.jpeg"/>
          <p:cNvPicPr>
            <a:picLocks noChangeAspect="1"/>
          </p:cNvPicPr>
          <p:nvPr/>
        </p:nvPicPr>
        <p:blipFill rotWithShape="1">
          <a:blip r:embed="rId17" cstate="email">
            <a:extLst>
              <a:ext uri="{28A0092B-C50C-407E-A947-70E740481C1C}">
                <a14:useLocalDpi xmlns:a14="http://schemas.microsoft.com/office/drawing/2010/main" val="0"/>
              </a:ext>
            </a:extLst>
          </a:blip>
          <a:stretch/>
        </p:blipFill>
        <p:spPr bwMode="auto">
          <a:xfrm>
            <a:off x="1204665" y="5052766"/>
            <a:ext cx="1295400" cy="564631"/>
          </a:xfrm>
          <a:prstGeom prst="roundRect">
            <a:avLst>
              <a:gd name="adj" fmla="val 11499"/>
            </a:avLst>
          </a:prstGeom>
          <a:noFill/>
          <a:effectLst>
            <a:outerShdw blurRad="50800" dist="38100" dir="2700000" algn="tl" rotWithShape="0">
              <a:prstClr val="black">
                <a:alpha val="40000"/>
              </a:prstClr>
            </a:outerShdw>
          </a:effectLst>
        </p:spPr>
      </p:pic>
      <p:pic>
        <p:nvPicPr>
          <p:cNvPr id="75" name="Picture 12" descr="iso_logo"/>
          <p:cNvPicPr>
            <a:picLocks noChangeAspect="1" noChangeArrowheads="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3286556" y="5406836"/>
            <a:ext cx="584200" cy="496888"/>
          </a:xfrm>
          <a:prstGeom prst="roundRect">
            <a:avLst>
              <a:gd name="adj" fmla="val 11499"/>
            </a:avLst>
          </a:prstGeom>
          <a:noFill/>
          <a:effectLst>
            <a:outerShdw blurRad="50800" dist="38100" dir="2700000" algn="tl" rotWithShape="0">
              <a:prstClr val="black">
                <a:alpha val="40000"/>
              </a:prstClr>
            </a:outerShdw>
          </a:effectLst>
        </p:spPr>
      </p:pic>
      <p:pic>
        <p:nvPicPr>
          <p:cNvPr id="76" name="Picture 13" descr="iec_logo"/>
          <p:cNvPicPr>
            <a:picLocks noChangeAspect="1" noChangeArrowheads="1"/>
          </p:cNvPicPr>
          <p:nvPr/>
        </p:nvPicPr>
        <p:blipFill>
          <a:blip r:embed="rId19" cstate="email">
            <a:extLst>
              <a:ext uri="{28A0092B-C50C-407E-A947-70E740481C1C}">
                <a14:useLocalDpi xmlns:a14="http://schemas.microsoft.com/office/drawing/2010/main" val="0"/>
              </a:ext>
            </a:extLst>
          </a:blip>
          <a:srcRect/>
          <a:stretch>
            <a:fillRect/>
          </a:stretch>
        </p:blipFill>
        <p:spPr bwMode="auto">
          <a:xfrm>
            <a:off x="2590800" y="5309838"/>
            <a:ext cx="533400" cy="460375"/>
          </a:xfrm>
          <a:prstGeom prst="roundRect">
            <a:avLst>
              <a:gd name="adj" fmla="val 11499"/>
            </a:avLst>
          </a:prstGeom>
          <a:noFill/>
          <a:effectLst>
            <a:outerShdw blurRad="50800" dist="38100" dir="2700000" algn="tl" rotWithShape="0">
              <a:prstClr val="black">
                <a:alpha val="40000"/>
              </a:prstClr>
            </a:outerShdw>
          </a:effectLst>
        </p:spPr>
      </p:pic>
      <p:pic>
        <p:nvPicPr>
          <p:cNvPr id="77" name="Picture 5" descr="http://www.itu.int/plenipotentiary/2010/images/logo-ITU.png"/>
          <p:cNvPicPr>
            <a:picLocks noChangeAspect="1" noChangeArrowheads="1"/>
          </p:cNvPicPr>
          <p:nvPr/>
        </p:nvPicPr>
        <p:blipFill>
          <a:blip r:embed="rId20" cstate="email">
            <a:extLst>
              <a:ext uri="{28A0092B-C50C-407E-A947-70E740481C1C}">
                <a14:useLocalDpi xmlns:a14="http://schemas.microsoft.com/office/drawing/2010/main" val="0"/>
              </a:ext>
            </a:extLst>
          </a:blip>
          <a:srcRect/>
          <a:stretch>
            <a:fillRect/>
          </a:stretch>
        </p:blipFill>
        <p:spPr bwMode="auto">
          <a:xfrm>
            <a:off x="4237761" y="5391149"/>
            <a:ext cx="762000" cy="781051"/>
          </a:xfrm>
          <a:prstGeom prst="roundRect">
            <a:avLst>
              <a:gd name="adj" fmla="val 11499"/>
            </a:avLst>
          </a:prstGeom>
          <a:noFill/>
          <a:effectLst>
            <a:outerShdw blurRad="50800" dist="38100" dir="2700000" algn="tl" rotWithShape="0">
              <a:prstClr val="black">
                <a:alpha val="40000"/>
              </a:prstClr>
            </a:outerShdw>
          </a:effectLst>
        </p:spPr>
      </p:pic>
      <p:cxnSp>
        <p:nvCxnSpPr>
          <p:cNvPr id="4" name="Straight Connector 3"/>
          <p:cNvCxnSpPr/>
          <p:nvPr/>
        </p:nvCxnSpPr>
        <p:spPr>
          <a:xfrm flipH="1" flipV="1">
            <a:off x="3733802" y="2290765"/>
            <a:ext cx="597923" cy="1226343"/>
          </a:xfrm>
          <a:prstGeom prst="line">
            <a:avLst/>
          </a:prstGeom>
          <a:ln w="19050">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78" name="Oval 4"/>
          <p:cNvSpPr>
            <a:spLocks noChangeArrowheads="1"/>
          </p:cNvSpPr>
          <p:nvPr/>
        </p:nvSpPr>
        <p:spPr bwMode="auto">
          <a:xfrm>
            <a:off x="3716145" y="2616018"/>
            <a:ext cx="607020" cy="382351"/>
          </a:xfrm>
          <a:prstGeom prst="roundRect">
            <a:avLst>
              <a:gd name="adj" fmla="val 9237"/>
            </a:avLst>
          </a:prstGeom>
          <a:solidFill>
            <a:schemeClr val="accent1"/>
          </a:solidFill>
          <a:ln w="9525">
            <a:noFill/>
            <a:round/>
            <a:headEnd/>
            <a:tailEnd/>
          </a:ln>
        </p:spPr>
        <p:txBody>
          <a:bodyPr wrap="none" lIns="0" tIns="9144" rIns="0" bIns="9144" anchor="ctr">
            <a:spAutoFit/>
          </a:bodyPr>
          <a:lstStyle/>
          <a:p>
            <a:pPr algn="ctr"/>
            <a:r>
              <a:rPr lang="en-US" sz="1200" b="1" dirty="0" smtClean="0">
                <a:solidFill>
                  <a:schemeClr val="bg1"/>
                </a:solidFill>
              </a:rPr>
              <a:t>Alliance</a:t>
            </a:r>
            <a:endParaRPr lang="en-US" sz="1400" dirty="0">
              <a:solidFill>
                <a:schemeClr val="bg1"/>
              </a:solidFill>
            </a:endParaRPr>
          </a:p>
          <a:p>
            <a:pPr algn="ctr"/>
            <a:r>
              <a:rPr lang="en-US" sz="1050" dirty="0" smtClean="0">
                <a:solidFill>
                  <a:schemeClr val="bg1"/>
                </a:solidFill>
              </a:rPr>
              <a:t>Member</a:t>
            </a:r>
            <a:endParaRPr lang="en-US" sz="1050" dirty="0">
              <a:solidFill>
                <a:schemeClr val="bg1"/>
              </a:solidFill>
            </a:endParaRPr>
          </a:p>
        </p:txBody>
      </p:sp>
      <p:cxnSp>
        <p:nvCxnSpPr>
          <p:cNvPr id="79" name="Straight Connector 78"/>
          <p:cNvCxnSpPr/>
          <p:nvPr/>
        </p:nvCxnSpPr>
        <p:spPr>
          <a:xfrm flipV="1">
            <a:off x="4876800" y="2214565"/>
            <a:ext cx="609600" cy="1302543"/>
          </a:xfrm>
          <a:prstGeom prst="line">
            <a:avLst/>
          </a:prstGeom>
          <a:ln w="19050">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80" name="Oval 4"/>
          <p:cNvSpPr>
            <a:spLocks noChangeArrowheads="1"/>
          </p:cNvSpPr>
          <p:nvPr/>
        </p:nvSpPr>
        <p:spPr bwMode="auto">
          <a:xfrm>
            <a:off x="4954126" y="2616018"/>
            <a:ext cx="607020" cy="382351"/>
          </a:xfrm>
          <a:prstGeom prst="roundRect">
            <a:avLst>
              <a:gd name="adj" fmla="val 9237"/>
            </a:avLst>
          </a:prstGeom>
          <a:solidFill>
            <a:schemeClr val="accent1"/>
          </a:solidFill>
          <a:ln w="9525">
            <a:noFill/>
            <a:round/>
            <a:headEnd/>
            <a:tailEnd/>
          </a:ln>
        </p:spPr>
        <p:txBody>
          <a:bodyPr wrap="none" lIns="0" tIns="9144" rIns="0" bIns="9144" anchor="ctr">
            <a:spAutoFit/>
          </a:bodyPr>
          <a:lstStyle/>
          <a:p>
            <a:pPr algn="ctr"/>
            <a:r>
              <a:rPr lang="en-US" sz="1200" b="1" dirty="0" smtClean="0">
                <a:solidFill>
                  <a:schemeClr val="bg1"/>
                </a:solidFill>
              </a:rPr>
              <a:t>Alliance</a:t>
            </a:r>
            <a:endParaRPr lang="en-US" sz="1400" dirty="0">
              <a:solidFill>
                <a:schemeClr val="bg1"/>
              </a:solidFill>
            </a:endParaRPr>
          </a:p>
          <a:p>
            <a:pPr algn="ctr"/>
            <a:r>
              <a:rPr lang="en-US" sz="1050" dirty="0" err="1" smtClean="0">
                <a:solidFill>
                  <a:schemeClr val="bg1"/>
                </a:solidFill>
              </a:rPr>
              <a:t>BoD</a:t>
            </a:r>
            <a:endParaRPr lang="en-US" sz="1050" dirty="0">
              <a:solidFill>
                <a:schemeClr val="bg1"/>
              </a:solidFill>
            </a:endParaRPr>
          </a:p>
        </p:txBody>
      </p:sp>
      <p:cxnSp>
        <p:nvCxnSpPr>
          <p:cNvPr id="81" name="Straight Connector 80"/>
          <p:cNvCxnSpPr/>
          <p:nvPr/>
        </p:nvCxnSpPr>
        <p:spPr>
          <a:xfrm flipV="1">
            <a:off x="4999761" y="2682396"/>
            <a:ext cx="1941582" cy="1069661"/>
          </a:xfrm>
          <a:prstGeom prst="line">
            <a:avLst/>
          </a:prstGeom>
          <a:ln w="19050">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82" name="Oval 4"/>
          <p:cNvSpPr>
            <a:spLocks noChangeArrowheads="1"/>
          </p:cNvSpPr>
          <p:nvPr/>
        </p:nvSpPr>
        <p:spPr bwMode="auto">
          <a:xfrm>
            <a:off x="5739712" y="3023430"/>
            <a:ext cx="607020" cy="382351"/>
          </a:xfrm>
          <a:prstGeom prst="roundRect">
            <a:avLst>
              <a:gd name="adj" fmla="val 9237"/>
            </a:avLst>
          </a:prstGeom>
          <a:solidFill>
            <a:schemeClr val="accent1"/>
          </a:solidFill>
          <a:ln w="9525">
            <a:noFill/>
            <a:round/>
            <a:headEnd/>
            <a:tailEnd/>
          </a:ln>
        </p:spPr>
        <p:txBody>
          <a:bodyPr wrap="none" lIns="0" tIns="9144" rIns="0" bIns="9144" anchor="ctr">
            <a:spAutoFit/>
          </a:bodyPr>
          <a:lstStyle/>
          <a:p>
            <a:pPr algn="ctr"/>
            <a:r>
              <a:rPr lang="en-US" sz="1200" b="1" dirty="0" smtClean="0">
                <a:solidFill>
                  <a:schemeClr val="bg1"/>
                </a:solidFill>
              </a:rPr>
              <a:t>Alliance</a:t>
            </a:r>
            <a:endParaRPr lang="en-US" sz="1400" dirty="0">
              <a:solidFill>
                <a:schemeClr val="bg1"/>
              </a:solidFill>
            </a:endParaRPr>
          </a:p>
          <a:p>
            <a:pPr algn="ctr"/>
            <a:r>
              <a:rPr lang="en-US" sz="1050" dirty="0" err="1" smtClean="0">
                <a:solidFill>
                  <a:schemeClr val="bg1"/>
                </a:solidFill>
              </a:rPr>
              <a:t>BoD</a:t>
            </a:r>
            <a:endParaRPr lang="en-US" sz="1050" dirty="0">
              <a:solidFill>
                <a:schemeClr val="bg1"/>
              </a:solidFill>
            </a:endParaRPr>
          </a:p>
        </p:txBody>
      </p:sp>
      <p:cxnSp>
        <p:nvCxnSpPr>
          <p:cNvPr id="83" name="Straight Connector 82"/>
          <p:cNvCxnSpPr/>
          <p:nvPr/>
        </p:nvCxnSpPr>
        <p:spPr>
          <a:xfrm flipV="1">
            <a:off x="4916337" y="3701262"/>
            <a:ext cx="2646203" cy="178703"/>
          </a:xfrm>
          <a:prstGeom prst="line">
            <a:avLst/>
          </a:prstGeom>
          <a:ln w="19050">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84" name="Oval 4"/>
          <p:cNvSpPr>
            <a:spLocks noChangeArrowheads="1"/>
          </p:cNvSpPr>
          <p:nvPr/>
        </p:nvSpPr>
        <p:spPr bwMode="auto">
          <a:xfrm>
            <a:off x="6162081" y="3593058"/>
            <a:ext cx="607020" cy="382351"/>
          </a:xfrm>
          <a:prstGeom prst="roundRect">
            <a:avLst>
              <a:gd name="adj" fmla="val 9237"/>
            </a:avLst>
          </a:prstGeom>
          <a:solidFill>
            <a:schemeClr val="accent1"/>
          </a:solidFill>
          <a:ln w="9525">
            <a:noFill/>
            <a:round/>
            <a:headEnd/>
            <a:tailEnd/>
          </a:ln>
        </p:spPr>
        <p:txBody>
          <a:bodyPr wrap="none" lIns="0" tIns="9144" rIns="0" bIns="9144" anchor="ctr">
            <a:spAutoFit/>
          </a:bodyPr>
          <a:lstStyle/>
          <a:p>
            <a:pPr algn="ctr"/>
            <a:r>
              <a:rPr lang="en-US" sz="1200" b="1" dirty="0" smtClean="0">
                <a:solidFill>
                  <a:schemeClr val="bg1"/>
                </a:solidFill>
              </a:rPr>
              <a:t>Alliance</a:t>
            </a:r>
            <a:endParaRPr lang="en-US" sz="1400" dirty="0">
              <a:solidFill>
                <a:schemeClr val="bg1"/>
              </a:solidFill>
            </a:endParaRPr>
          </a:p>
          <a:p>
            <a:pPr algn="ctr"/>
            <a:r>
              <a:rPr lang="en-US" sz="1050" dirty="0" err="1" smtClean="0">
                <a:solidFill>
                  <a:schemeClr val="bg1"/>
                </a:solidFill>
              </a:rPr>
              <a:t>BoD</a:t>
            </a:r>
            <a:endParaRPr lang="en-US" sz="1050" dirty="0">
              <a:solidFill>
                <a:schemeClr val="bg1"/>
              </a:solidFill>
            </a:endParaRPr>
          </a:p>
        </p:txBody>
      </p:sp>
      <p:cxnSp>
        <p:nvCxnSpPr>
          <p:cNvPr id="85" name="Straight Connector 84"/>
          <p:cNvCxnSpPr/>
          <p:nvPr/>
        </p:nvCxnSpPr>
        <p:spPr>
          <a:xfrm>
            <a:off x="4954125" y="4119564"/>
            <a:ext cx="1855376" cy="605853"/>
          </a:xfrm>
          <a:prstGeom prst="line">
            <a:avLst/>
          </a:prstGeom>
          <a:ln w="19050">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86" name="Oval 4"/>
          <p:cNvSpPr>
            <a:spLocks noChangeArrowheads="1"/>
          </p:cNvSpPr>
          <p:nvPr/>
        </p:nvSpPr>
        <p:spPr bwMode="auto">
          <a:xfrm>
            <a:off x="5410201" y="4217138"/>
            <a:ext cx="638362" cy="382351"/>
          </a:xfrm>
          <a:prstGeom prst="roundRect">
            <a:avLst>
              <a:gd name="adj" fmla="val 9237"/>
            </a:avLst>
          </a:prstGeom>
          <a:solidFill>
            <a:schemeClr val="accent1"/>
          </a:solidFill>
          <a:ln w="9525">
            <a:noFill/>
            <a:round/>
            <a:headEnd/>
            <a:tailEnd/>
          </a:ln>
        </p:spPr>
        <p:txBody>
          <a:bodyPr wrap="none" lIns="0" tIns="9144" rIns="0" bIns="9144" anchor="ctr">
            <a:spAutoFit/>
          </a:bodyPr>
          <a:lstStyle/>
          <a:p>
            <a:pPr algn="ctr"/>
            <a:r>
              <a:rPr lang="en-US" sz="1200" b="1" dirty="0" smtClean="0">
                <a:solidFill>
                  <a:schemeClr val="bg1"/>
                </a:solidFill>
              </a:rPr>
              <a:t>Alliance</a:t>
            </a:r>
            <a:endParaRPr lang="en-US" sz="1400" dirty="0">
              <a:solidFill>
                <a:schemeClr val="bg1"/>
              </a:solidFill>
            </a:endParaRPr>
          </a:p>
          <a:p>
            <a:pPr algn="ctr"/>
            <a:r>
              <a:rPr lang="en-US" sz="1050" dirty="0" smtClean="0">
                <a:solidFill>
                  <a:schemeClr val="bg1"/>
                </a:solidFill>
              </a:rPr>
              <a:t>CTO, </a:t>
            </a:r>
            <a:r>
              <a:rPr lang="en-US" sz="1050" dirty="0" err="1" smtClean="0">
                <a:solidFill>
                  <a:schemeClr val="bg1"/>
                </a:solidFill>
              </a:rPr>
              <a:t>BoD</a:t>
            </a:r>
            <a:endParaRPr lang="en-US" sz="1050" dirty="0">
              <a:solidFill>
                <a:schemeClr val="bg1"/>
              </a:solidFill>
            </a:endParaRPr>
          </a:p>
        </p:txBody>
      </p:sp>
      <p:sp>
        <p:nvSpPr>
          <p:cNvPr id="87" name="Oval 4"/>
          <p:cNvSpPr>
            <a:spLocks noChangeArrowheads="1"/>
          </p:cNvSpPr>
          <p:nvPr/>
        </p:nvSpPr>
        <p:spPr bwMode="auto">
          <a:xfrm>
            <a:off x="6118894" y="4207865"/>
            <a:ext cx="494977" cy="382351"/>
          </a:xfrm>
          <a:prstGeom prst="roundRect">
            <a:avLst>
              <a:gd name="adj" fmla="val 9237"/>
            </a:avLst>
          </a:prstGeom>
          <a:solidFill>
            <a:schemeClr val="accent1"/>
          </a:solidFill>
          <a:ln w="9525">
            <a:noFill/>
            <a:round/>
            <a:headEnd/>
            <a:tailEnd/>
          </a:ln>
        </p:spPr>
        <p:txBody>
          <a:bodyPr wrap="none" lIns="0" tIns="9144" rIns="0" bIns="9144" anchor="ctr">
            <a:spAutoFit/>
          </a:bodyPr>
          <a:lstStyle/>
          <a:p>
            <a:pPr algn="ctr"/>
            <a:r>
              <a:rPr lang="en-US" sz="1200" b="1" dirty="0">
                <a:solidFill>
                  <a:schemeClr val="bg1"/>
                </a:solidFill>
              </a:rPr>
              <a:t>HP </a:t>
            </a:r>
            <a:r>
              <a:rPr lang="en-US" sz="1200" b="1" dirty="0" smtClean="0">
                <a:solidFill>
                  <a:schemeClr val="bg1"/>
                </a:solidFill>
              </a:rPr>
              <a:t>GP</a:t>
            </a:r>
          </a:p>
          <a:p>
            <a:pPr algn="ctr"/>
            <a:r>
              <a:rPr lang="en-US" sz="1050" dirty="0">
                <a:solidFill>
                  <a:schemeClr val="bg1"/>
                </a:solidFill>
              </a:rPr>
              <a:t>C</a:t>
            </a:r>
            <a:r>
              <a:rPr lang="en-US" sz="1050" dirty="0" smtClean="0">
                <a:solidFill>
                  <a:schemeClr val="bg1"/>
                </a:solidFill>
              </a:rPr>
              <a:t>hair</a:t>
            </a:r>
            <a:endParaRPr lang="en-US" sz="1050" dirty="0">
              <a:solidFill>
                <a:schemeClr val="bg1"/>
              </a:solidFill>
            </a:endParaRPr>
          </a:p>
        </p:txBody>
      </p:sp>
      <p:cxnSp>
        <p:nvCxnSpPr>
          <p:cNvPr id="88" name="Straight Connector 87"/>
          <p:cNvCxnSpPr>
            <a:endCxn id="49" idx="0"/>
          </p:cNvCxnSpPr>
          <p:nvPr/>
        </p:nvCxnSpPr>
        <p:spPr>
          <a:xfrm>
            <a:off x="4618761" y="4217138"/>
            <a:ext cx="2099936" cy="1117943"/>
          </a:xfrm>
          <a:prstGeom prst="line">
            <a:avLst/>
          </a:prstGeom>
          <a:ln w="19050">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89" name="Oval 4"/>
          <p:cNvSpPr>
            <a:spLocks noChangeArrowheads="1"/>
          </p:cNvSpPr>
          <p:nvPr/>
        </p:nvSpPr>
        <p:spPr bwMode="auto">
          <a:xfrm>
            <a:off x="6096002" y="4876802"/>
            <a:ext cx="618567" cy="382351"/>
          </a:xfrm>
          <a:prstGeom prst="roundRect">
            <a:avLst>
              <a:gd name="adj" fmla="val 9237"/>
            </a:avLst>
          </a:prstGeom>
          <a:solidFill>
            <a:schemeClr val="accent1"/>
          </a:solidFill>
          <a:ln w="9525">
            <a:noFill/>
            <a:round/>
            <a:headEnd/>
            <a:tailEnd/>
          </a:ln>
        </p:spPr>
        <p:txBody>
          <a:bodyPr wrap="none" lIns="0" tIns="9144" rIns="0" bIns="9144" anchor="ctr">
            <a:spAutoFit/>
          </a:bodyPr>
          <a:lstStyle/>
          <a:p>
            <a:pPr algn="ctr"/>
            <a:r>
              <a:rPr lang="en-US" sz="1200" b="1" dirty="0">
                <a:solidFill>
                  <a:schemeClr val="bg1"/>
                </a:solidFill>
              </a:rPr>
              <a:t>P1901</a:t>
            </a:r>
            <a:endParaRPr lang="en-US" sz="1050" dirty="0">
              <a:solidFill>
                <a:schemeClr val="bg1"/>
              </a:solidFill>
            </a:endParaRPr>
          </a:p>
          <a:p>
            <a:pPr algn="ctr"/>
            <a:r>
              <a:rPr lang="en-US" sz="1050" dirty="0">
                <a:solidFill>
                  <a:schemeClr val="bg1"/>
                </a:solidFill>
              </a:rPr>
              <a:t>Vice-chair</a:t>
            </a:r>
          </a:p>
        </p:txBody>
      </p:sp>
      <p:sp>
        <p:nvSpPr>
          <p:cNvPr id="90" name="Oval 4"/>
          <p:cNvSpPr>
            <a:spLocks noChangeArrowheads="1"/>
          </p:cNvSpPr>
          <p:nvPr/>
        </p:nvSpPr>
        <p:spPr bwMode="auto">
          <a:xfrm>
            <a:off x="5410202" y="4724401"/>
            <a:ext cx="630195" cy="551748"/>
          </a:xfrm>
          <a:prstGeom prst="roundRect">
            <a:avLst>
              <a:gd name="adj" fmla="val 9237"/>
            </a:avLst>
          </a:prstGeom>
          <a:solidFill>
            <a:schemeClr val="accent1"/>
          </a:solidFill>
          <a:ln w="9525">
            <a:noFill/>
            <a:round/>
            <a:headEnd/>
            <a:tailEnd/>
          </a:ln>
        </p:spPr>
        <p:txBody>
          <a:bodyPr wrap="none" lIns="0" tIns="9144" rIns="0" bIns="9144" anchor="ctr">
            <a:spAutoFit/>
          </a:bodyPr>
          <a:lstStyle/>
          <a:p>
            <a:pPr algn="ctr"/>
            <a:r>
              <a:rPr lang="en-US" sz="1200" b="1" dirty="0">
                <a:solidFill>
                  <a:schemeClr val="bg1"/>
                </a:solidFill>
              </a:rPr>
              <a:t>P1901.2</a:t>
            </a:r>
          </a:p>
          <a:p>
            <a:pPr algn="ctr"/>
            <a:r>
              <a:rPr lang="en-US" sz="1050" dirty="0" smtClean="0">
                <a:solidFill>
                  <a:schemeClr val="bg1"/>
                </a:solidFill>
              </a:rPr>
              <a:t>Vice-chair</a:t>
            </a:r>
          </a:p>
          <a:p>
            <a:pPr algn="ctr"/>
            <a:r>
              <a:rPr lang="en-US" sz="1050" dirty="0" smtClean="0">
                <a:solidFill>
                  <a:schemeClr val="bg1"/>
                </a:solidFill>
              </a:rPr>
              <a:t>Editor</a:t>
            </a:r>
            <a:endParaRPr lang="en-US" sz="1050" dirty="0">
              <a:solidFill>
                <a:schemeClr val="bg1"/>
              </a:solidFill>
            </a:endParaRPr>
          </a:p>
        </p:txBody>
      </p:sp>
      <p:cxnSp>
        <p:nvCxnSpPr>
          <p:cNvPr id="91" name="Straight Connector 90"/>
          <p:cNvCxnSpPr/>
          <p:nvPr/>
        </p:nvCxnSpPr>
        <p:spPr>
          <a:xfrm flipH="1">
            <a:off x="3505460" y="4119563"/>
            <a:ext cx="826265" cy="1367940"/>
          </a:xfrm>
          <a:prstGeom prst="line">
            <a:avLst/>
          </a:prstGeom>
          <a:ln w="19050">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2857503" y="3986867"/>
            <a:ext cx="1257299" cy="1367940"/>
          </a:xfrm>
          <a:prstGeom prst="line">
            <a:avLst/>
          </a:prstGeom>
          <a:ln w="19050">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1871416" y="3906044"/>
            <a:ext cx="2047174" cy="1240069"/>
          </a:xfrm>
          <a:prstGeom prst="line">
            <a:avLst/>
          </a:prstGeom>
          <a:ln w="19050">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94" name="Oval 4"/>
          <p:cNvSpPr>
            <a:spLocks noChangeArrowheads="1"/>
          </p:cNvSpPr>
          <p:nvPr/>
        </p:nvSpPr>
        <p:spPr bwMode="auto">
          <a:xfrm>
            <a:off x="2278949" y="4670838"/>
            <a:ext cx="1667123" cy="212955"/>
          </a:xfrm>
          <a:prstGeom prst="roundRect">
            <a:avLst>
              <a:gd name="adj" fmla="val 9237"/>
            </a:avLst>
          </a:prstGeom>
          <a:solidFill>
            <a:schemeClr val="accent1"/>
          </a:solidFill>
          <a:ln w="9525">
            <a:noFill/>
            <a:round/>
            <a:headEnd/>
            <a:tailEnd/>
          </a:ln>
        </p:spPr>
        <p:txBody>
          <a:bodyPr wrap="none" lIns="0" tIns="9144" rIns="0" bIns="9144" anchor="ctr">
            <a:spAutoFit/>
          </a:bodyPr>
          <a:lstStyle/>
          <a:p>
            <a:pPr algn="ctr"/>
            <a:r>
              <a:rPr lang="en-US" sz="1200" b="1" dirty="0" smtClean="0">
                <a:solidFill>
                  <a:schemeClr val="bg1"/>
                </a:solidFill>
              </a:rPr>
              <a:t>Members, contributors</a:t>
            </a:r>
            <a:endParaRPr lang="en-US" sz="1050" dirty="0">
              <a:solidFill>
                <a:schemeClr val="bg1"/>
              </a:solidFill>
            </a:endParaRPr>
          </a:p>
        </p:txBody>
      </p:sp>
      <p:cxnSp>
        <p:nvCxnSpPr>
          <p:cNvPr id="95" name="Straight Connector 94"/>
          <p:cNvCxnSpPr>
            <a:endCxn id="71" idx="3"/>
          </p:cNvCxnSpPr>
          <p:nvPr/>
        </p:nvCxnSpPr>
        <p:spPr>
          <a:xfrm flipH="1">
            <a:off x="1471586" y="3711575"/>
            <a:ext cx="2474486" cy="171028"/>
          </a:xfrm>
          <a:prstGeom prst="line">
            <a:avLst/>
          </a:prstGeom>
          <a:ln w="19050">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1388294" y="3790614"/>
            <a:ext cx="2530296" cy="799601"/>
          </a:xfrm>
          <a:prstGeom prst="line">
            <a:avLst/>
          </a:prstGeom>
          <a:ln w="19050">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flipV="1">
            <a:off x="2441787" y="2756179"/>
            <a:ext cx="1476803" cy="688696"/>
          </a:xfrm>
          <a:prstGeom prst="line">
            <a:avLst/>
          </a:prstGeom>
          <a:ln w="19050">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98" name="Oval 4"/>
          <p:cNvSpPr>
            <a:spLocks noChangeArrowheads="1"/>
          </p:cNvSpPr>
          <p:nvPr/>
        </p:nvSpPr>
        <p:spPr bwMode="auto">
          <a:xfrm>
            <a:off x="2718242" y="2974185"/>
            <a:ext cx="687847" cy="382351"/>
          </a:xfrm>
          <a:prstGeom prst="roundRect">
            <a:avLst>
              <a:gd name="adj" fmla="val 9237"/>
            </a:avLst>
          </a:prstGeom>
          <a:solidFill>
            <a:schemeClr val="accent1"/>
          </a:solidFill>
          <a:ln w="9525">
            <a:noFill/>
            <a:round/>
            <a:headEnd/>
            <a:tailEnd/>
          </a:ln>
        </p:spPr>
        <p:txBody>
          <a:bodyPr wrap="none" lIns="0" tIns="9144" rIns="0" bIns="9144" anchor="ctr">
            <a:spAutoFit/>
          </a:bodyPr>
          <a:lstStyle/>
          <a:p>
            <a:pPr algn="ctr"/>
            <a:r>
              <a:rPr lang="en-US" sz="1200" b="1" dirty="0" smtClean="0">
                <a:solidFill>
                  <a:schemeClr val="bg1"/>
                </a:solidFill>
              </a:rPr>
              <a:t>Project</a:t>
            </a:r>
            <a:endParaRPr lang="en-US" sz="1400" dirty="0">
              <a:solidFill>
                <a:schemeClr val="bg1"/>
              </a:solidFill>
            </a:endParaRPr>
          </a:p>
          <a:p>
            <a:pPr algn="ctr"/>
            <a:r>
              <a:rPr lang="en-US" sz="1050" dirty="0" smtClean="0">
                <a:solidFill>
                  <a:schemeClr val="bg1"/>
                </a:solidFill>
              </a:rPr>
              <a:t>Contributor</a:t>
            </a:r>
            <a:endParaRPr lang="en-US" sz="1050" dirty="0">
              <a:solidFill>
                <a:schemeClr val="bg1"/>
              </a:solidFill>
            </a:endParaRPr>
          </a:p>
        </p:txBody>
      </p:sp>
      <p:sp>
        <p:nvSpPr>
          <p:cNvPr id="99" name="Oval 4"/>
          <p:cNvSpPr>
            <a:spLocks noChangeArrowheads="1"/>
          </p:cNvSpPr>
          <p:nvPr/>
        </p:nvSpPr>
        <p:spPr bwMode="auto">
          <a:xfrm>
            <a:off x="1919846" y="3622713"/>
            <a:ext cx="687847" cy="382351"/>
          </a:xfrm>
          <a:prstGeom prst="roundRect">
            <a:avLst>
              <a:gd name="adj" fmla="val 9237"/>
            </a:avLst>
          </a:prstGeom>
          <a:solidFill>
            <a:schemeClr val="accent1"/>
          </a:solidFill>
          <a:ln w="9525">
            <a:noFill/>
            <a:round/>
            <a:headEnd/>
            <a:tailEnd/>
          </a:ln>
        </p:spPr>
        <p:txBody>
          <a:bodyPr wrap="none" lIns="0" tIns="9144" rIns="0" bIns="9144" anchor="ctr">
            <a:spAutoFit/>
          </a:bodyPr>
          <a:lstStyle/>
          <a:p>
            <a:pPr algn="ctr"/>
            <a:r>
              <a:rPr lang="en-US" sz="1200" b="1" dirty="0" smtClean="0">
                <a:solidFill>
                  <a:schemeClr val="bg1"/>
                </a:solidFill>
              </a:rPr>
              <a:t>PAP15</a:t>
            </a:r>
            <a:endParaRPr lang="en-US" sz="1400" dirty="0">
              <a:solidFill>
                <a:schemeClr val="bg1"/>
              </a:solidFill>
            </a:endParaRPr>
          </a:p>
          <a:p>
            <a:pPr algn="ctr"/>
            <a:r>
              <a:rPr lang="en-US" sz="1050" dirty="0" smtClean="0">
                <a:solidFill>
                  <a:schemeClr val="bg1"/>
                </a:solidFill>
              </a:rPr>
              <a:t>Contributor</a:t>
            </a:r>
            <a:endParaRPr lang="en-US" sz="1050" dirty="0">
              <a:solidFill>
                <a:schemeClr val="bg1"/>
              </a:solidFill>
            </a:endParaRPr>
          </a:p>
        </p:txBody>
      </p:sp>
      <p:sp>
        <p:nvSpPr>
          <p:cNvPr id="100" name="Oval 4"/>
          <p:cNvSpPr>
            <a:spLocks noChangeArrowheads="1"/>
          </p:cNvSpPr>
          <p:nvPr/>
        </p:nvSpPr>
        <p:spPr bwMode="auto">
          <a:xfrm>
            <a:off x="2018277" y="4108074"/>
            <a:ext cx="687847" cy="382351"/>
          </a:xfrm>
          <a:prstGeom prst="roundRect">
            <a:avLst>
              <a:gd name="adj" fmla="val 9237"/>
            </a:avLst>
          </a:prstGeom>
          <a:solidFill>
            <a:schemeClr val="accent1"/>
          </a:solidFill>
          <a:ln w="9525">
            <a:noFill/>
            <a:round/>
            <a:headEnd/>
            <a:tailEnd/>
          </a:ln>
        </p:spPr>
        <p:txBody>
          <a:bodyPr wrap="none" lIns="0" tIns="9144" rIns="0" bIns="9144" anchor="ctr">
            <a:spAutoFit/>
          </a:bodyPr>
          <a:lstStyle/>
          <a:p>
            <a:pPr algn="ctr"/>
            <a:r>
              <a:rPr lang="en-US" sz="1200" b="1" dirty="0" smtClean="0">
                <a:solidFill>
                  <a:schemeClr val="bg1"/>
                </a:solidFill>
              </a:rPr>
              <a:t>DKE461</a:t>
            </a:r>
            <a:endParaRPr lang="en-US" sz="1400" dirty="0">
              <a:solidFill>
                <a:schemeClr val="bg1"/>
              </a:solidFill>
            </a:endParaRPr>
          </a:p>
          <a:p>
            <a:pPr algn="ctr"/>
            <a:r>
              <a:rPr lang="en-US" sz="1050" dirty="0" smtClean="0">
                <a:solidFill>
                  <a:schemeClr val="bg1"/>
                </a:solidFill>
              </a:rPr>
              <a:t>Contributor</a:t>
            </a:r>
            <a:endParaRPr lang="en-US" sz="1050" dirty="0">
              <a:solidFill>
                <a:schemeClr val="bg1"/>
              </a:solidFill>
            </a:endParaRPr>
          </a:p>
        </p:txBody>
      </p:sp>
      <p:cxnSp>
        <p:nvCxnSpPr>
          <p:cNvPr id="101" name="Straight Connector 100"/>
          <p:cNvCxnSpPr/>
          <p:nvPr/>
        </p:nvCxnSpPr>
        <p:spPr>
          <a:xfrm>
            <a:off x="4448207" y="4239480"/>
            <a:ext cx="170554" cy="1300545"/>
          </a:xfrm>
          <a:prstGeom prst="line">
            <a:avLst/>
          </a:prstGeom>
          <a:ln w="19050">
            <a:headEnd type="none" w="med" len="med"/>
            <a:tailEnd type="oval" w="med" len="med"/>
          </a:ln>
        </p:spPr>
        <p:style>
          <a:lnRef idx="1">
            <a:schemeClr val="accent1"/>
          </a:lnRef>
          <a:fillRef idx="0">
            <a:schemeClr val="accent1"/>
          </a:fillRef>
          <a:effectRef idx="0">
            <a:schemeClr val="accent1"/>
          </a:effectRef>
          <a:fontRef idx="minor">
            <a:schemeClr val="tx1"/>
          </a:fontRef>
        </p:style>
      </p:cxnSp>
      <p:pic>
        <p:nvPicPr>
          <p:cNvPr id="102" name="Picture 101" descr="http://www.homegatewayinitiative.org/img/logo.jpg"/>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t="-16327"/>
          <a:stretch/>
        </p:blipFill>
        <p:spPr bwMode="auto">
          <a:xfrm>
            <a:off x="462781" y="1113019"/>
            <a:ext cx="1012875" cy="609600"/>
          </a:xfrm>
          <a:prstGeom prst="roundRect">
            <a:avLst/>
          </a:prstGeom>
          <a:solidFill>
            <a:schemeClr val="bg1"/>
          </a:solidFill>
          <a:extLst/>
        </p:spPr>
      </p:pic>
      <p:pic>
        <p:nvPicPr>
          <p:cNvPr id="104" name="Picture 12" descr="http://ih.constantcontact.com/fs062/1108742089459/img/1.jpg?a=1112278336054">
            <a:hlinkClick r:id="rId22"/>
          </p:cNvPr>
          <p:cNvPicPr>
            <a:picLocks noChangeAspect="1" noChangeArrowheads="1"/>
          </p:cNvPicPr>
          <p:nvPr/>
        </p:nvPicPr>
        <p:blipFill rotWithShape="1">
          <a:blip r:embed="rId23" cstate="email">
            <a:extLst>
              <a:ext uri="{28A0092B-C50C-407E-A947-70E740481C1C}">
                <a14:useLocalDpi xmlns:a14="http://schemas.microsoft.com/office/drawing/2010/main" val="0"/>
              </a:ext>
            </a:extLst>
          </a:blip>
          <a:stretch/>
        </p:blipFill>
        <p:spPr bwMode="auto">
          <a:xfrm>
            <a:off x="7313021" y="1111181"/>
            <a:ext cx="1315902" cy="609600"/>
          </a:xfrm>
          <a:prstGeom prst="roundRect">
            <a:avLst/>
          </a:prstGeom>
          <a:noFill/>
          <a:extLst>
            <a:ext uri="{909E8E84-426E-40DD-AFC4-6F175D3DCCD1}">
              <a14:hiddenFill xmlns:a14="http://schemas.microsoft.com/office/drawing/2010/main">
                <a:solidFill>
                  <a:srgbClr val="FFFFFF"/>
                </a:solidFill>
              </a14:hiddenFill>
            </a:ext>
          </a:extLst>
        </p:spPr>
      </p:pic>
      <p:cxnSp>
        <p:nvCxnSpPr>
          <p:cNvPr id="52" name="Straight Connector 51"/>
          <p:cNvCxnSpPr/>
          <p:nvPr/>
        </p:nvCxnSpPr>
        <p:spPr>
          <a:xfrm flipH="1" flipV="1">
            <a:off x="1519292" y="1457326"/>
            <a:ext cx="2513471" cy="1899209"/>
          </a:xfrm>
          <a:prstGeom prst="line">
            <a:avLst/>
          </a:prstGeom>
          <a:ln w="19050">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54" name="Oval 4"/>
          <p:cNvSpPr>
            <a:spLocks noChangeArrowheads="1"/>
          </p:cNvSpPr>
          <p:nvPr/>
        </p:nvSpPr>
        <p:spPr bwMode="auto">
          <a:xfrm>
            <a:off x="1676401" y="1720781"/>
            <a:ext cx="685800" cy="358152"/>
          </a:xfrm>
          <a:prstGeom prst="roundRect">
            <a:avLst>
              <a:gd name="adj" fmla="val 9237"/>
            </a:avLst>
          </a:prstGeom>
          <a:solidFill>
            <a:schemeClr val="accent1"/>
          </a:solidFill>
          <a:ln w="9525">
            <a:noFill/>
            <a:round/>
            <a:headEnd/>
            <a:tailEnd/>
          </a:ln>
        </p:spPr>
        <p:txBody>
          <a:bodyPr wrap="square" lIns="0" tIns="9144" rIns="0" bIns="9144" anchor="ctr">
            <a:spAutoFit/>
          </a:bodyPr>
          <a:lstStyle/>
          <a:p>
            <a:pPr algn="ctr"/>
            <a:r>
              <a:rPr lang="en-US" sz="1050" dirty="0" smtClean="0">
                <a:solidFill>
                  <a:schemeClr val="bg1"/>
                </a:solidFill>
              </a:rPr>
              <a:t>Member</a:t>
            </a:r>
          </a:p>
          <a:p>
            <a:pPr algn="ctr"/>
            <a:endParaRPr lang="en-US" sz="1050" dirty="0">
              <a:solidFill>
                <a:schemeClr val="bg1"/>
              </a:solidFill>
            </a:endParaRPr>
          </a:p>
        </p:txBody>
      </p:sp>
      <p:pic>
        <p:nvPicPr>
          <p:cNvPr id="2" name="Picture 2" descr="Energy@ho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679842" y="6095097"/>
            <a:ext cx="2236495" cy="63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5" name="Straight Connector 54"/>
          <p:cNvCxnSpPr/>
          <p:nvPr/>
        </p:nvCxnSpPr>
        <p:spPr>
          <a:xfrm flipH="1">
            <a:off x="3870758" y="4399037"/>
            <a:ext cx="460967" cy="1773163"/>
          </a:xfrm>
          <a:prstGeom prst="line">
            <a:avLst/>
          </a:prstGeom>
          <a:ln w="19050">
            <a:headEnd type="none" w="med" len="med"/>
            <a:tailEnd type="oval" w="med" len="med"/>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257800" y="6057292"/>
            <a:ext cx="2764022" cy="3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 name="Oval 4"/>
          <p:cNvSpPr>
            <a:spLocks noChangeArrowheads="1"/>
          </p:cNvSpPr>
          <p:nvPr/>
        </p:nvSpPr>
        <p:spPr bwMode="auto">
          <a:xfrm>
            <a:off x="3886201" y="4953002"/>
            <a:ext cx="607020" cy="382351"/>
          </a:xfrm>
          <a:prstGeom prst="roundRect">
            <a:avLst>
              <a:gd name="adj" fmla="val 9237"/>
            </a:avLst>
          </a:prstGeom>
          <a:solidFill>
            <a:schemeClr val="accent1"/>
          </a:solidFill>
          <a:ln w="9525">
            <a:noFill/>
            <a:round/>
            <a:headEnd/>
            <a:tailEnd/>
          </a:ln>
        </p:spPr>
        <p:txBody>
          <a:bodyPr wrap="none" lIns="0" tIns="9144" rIns="0" bIns="9144" anchor="ctr">
            <a:spAutoFit/>
          </a:bodyPr>
          <a:lstStyle/>
          <a:p>
            <a:pPr algn="ctr"/>
            <a:r>
              <a:rPr lang="en-US" sz="1200" b="1" dirty="0" smtClean="0">
                <a:solidFill>
                  <a:schemeClr val="bg1"/>
                </a:solidFill>
              </a:rPr>
              <a:t>Alliance</a:t>
            </a:r>
            <a:endParaRPr lang="en-US" sz="1400" dirty="0">
              <a:solidFill>
                <a:schemeClr val="bg1"/>
              </a:solidFill>
            </a:endParaRPr>
          </a:p>
          <a:p>
            <a:pPr algn="ctr"/>
            <a:r>
              <a:rPr lang="en-US" sz="1050" dirty="0" err="1" smtClean="0">
                <a:solidFill>
                  <a:schemeClr val="bg1"/>
                </a:solidFill>
              </a:rPr>
              <a:t>BoD</a:t>
            </a:r>
            <a:endParaRPr lang="en-US" sz="1050" dirty="0">
              <a:solidFill>
                <a:schemeClr val="bg1"/>
              </a:solidFill>
            </a:endParaRPr>
          </a:p>
        </p:txBody>
      </p:sp>
      <p:cxnSp>
        <p:nvCxnSpPr>
          <p:cNvPr id="58" name="Straight Connector 57"/>
          <p:cNvCxnSpPr/>
          <p:nvPr/>
        </p:nvCxnSpPr>
        <p:spPr>
          <a:xfrm>
            <a:off x="4600609" y="4391878"/>
            <a:ext cx="1310427" cy="1609151"/>
          </a:xfrm>
          <a:prstGeom prst="line">
            <a:avLst/>
          </a:prstGeom>
          <a:ln w="19050">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56" name="Oval 4"/>
          <p:cNvSpPr>
            <a:spLocks noChangeArrowheads="1"/>
          </p:cNvSpPr>
          <p:nvPr/>
        </p:nvSpPr>
        <p:spPr bwMode="auto">
          <a:xfrm>
            <a:off x="5254337" y="5410201"/>
            <a:ext cx="613618" cy="406551"/>
          </a:xfrm>
          <a:prstGeom prst="roundRect">
            <a:avLst>
              <a:gd name="adj" fmla="val 9237"/>
            </a:avLst>
          </a:prstGeom>
          <a:solidFill>
            <a:schemeClr val="accent1"/>
          </a:solidFill>
          <a:ln w="9525">
            <a:noFill/>
            <a:round/>
            <a:headEnd/>
            <a:tailEnd/>
          </a:ln>
        </p:spPr>
        <p:txBody>
          <a:bodyPr wrap="none" lIns="0" tIns="9144" rIns="0" bIns="9144" anchor="ctr">
            <a:spAutoFit/>
          </a:bodyPr>
          <a:lstStyle/>
          <a:p>
            <a:pPr algn="ctr"/>
            <a:r>
              <a:rPr lang="en-US" sz="1200" b="1" dirty="0" smtClean="0">
                <a:solidFill>
                  <a:schemeClr val="bg1"/>
                </a:solidFill>
              </a:rPr>
              <a:t>Full </a:t>
            </a:r>
          </a:p>
          <a:p>
            <a:pPr algn="ctr"/>
            <a:r>
              <a:rPr lang="en-US" sz="1200" b="1" dirty="0" smtClean="0">
                <a:solidFill>
                  <a:schemeClr val="bg1"/>
                </a:solidFill>
              </a:rPr>
              <a:t>member</a:t>
            </a:r>
            <a:endParaRPr lang="en-US" sz="1400" dirty="0">
              <a:solidFill>
                <a:schemeClr val="bg1"/>
              </a:solidFill>
            </a:endParaRPr>
          </a:p>
        </p:txBody>
      </p:sp>
      <p:pic>
        <p:nvPicPr>
          <p:cNvPr id="5" name="Picture 2" descr="http://www.netport.se/wp-content/uploads/2011/04/nfc_forum_RGB11.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61112" y="2925579"/>
            <a:ext cx="919162"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9" name="Straight Connector 58"/>
          <p:cNvCxnSpPr/>
          <p:nvPr/>
        </p:nvCxnSpPr>
        <p:spPr>
          <a:xfrm flipH="1" flipV="1">
            <a:off x="1519290" y="3165361"/>
            <a:ext cx="2278799" cy="457352"/>
          </a:xfrm>
          <a:prstGeom prst="line">
            <a:avLst/>
          </a:prstGeom>
          <a:ln w="19050">
            <a:headEnd type="none" w="med" len="med"/>
            <a:tailEnd type="oval" w="med" len="med"/>
          </a:ln>
        </p:spPr>
        <p:style>
          <a:lnRef idx="1">
            <a:schemeClr val="accent1"/>
          </a:lnRef>
          <a:fillRef idx="0">
            <a:schemeClr val="accent1"/>
          </a:fillRef>
          <a:effectRef idx="0">
            <a:schemeClr val="accent1"/>
          </a:effectRef>
          <a:fontRef idx="minor">
            <a:schemeClr val="tx1"/>
          </a:fontRef>
        </p:style>
      </p:cxnSp>
      <p:pic>
        <p:nvPicPr>
          <p:cNvPr id="1026" name="Picture 2" descr="http://t1.gstatic.com/images?q=tbn:ANd9GcRM1bfH7j4OMyuZZg0RNbee2A2nkPlyPIv_ra7wqvJUYie-j6-brg">
            <a:hlinkClick r:id="rId27"/>
          </p:cNvPr>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l="-985"/>
          <a:stretch/>
        </p:blipFill>
        <p:spPr bwMode="auto">
          <a:xfrm>
            <a:off x="3733800" y="3405781"/>
            <a:ext cx="1447800" cy="909273"/>
          </a:xfrm>
          <a:prstGeom prst="roundRect">
            <a:avLst>
              <a:gd name="adj" fmla="val 11499"/>
            </a:avLst>
          </a:prstGeom>
          <a:solidFill>
            <a:schemeClr val="bg1"/>
          </a:solidFill>
          <a:effectLst>
            <a:outerShdw blurRad="50800" dist="38100" dir="2700000" algn="tl" rotWithShape="0">
              <a:prstClr val="black">
                <a:alpha val="40000"/>
              </a:prstClr>
            </a:outerShdw>
          </a:effectLst>
          <a:extLst/>
        </p:spPr>
      </p:pic>
      <p:sp>
        <p:nvSpPr>
          <p:cNvPr id="61" name="Oval 4"/>
          <p:cNvSpPr>
            <a:spLocks noChangeArrowheads="1"/>
          </p:cNvSpPr>
          <p:nvPr/>
        </p:nvSpPr>
        <p:spPr bwMode="auto">
          <a:xfrm>
            <a:off x="1634666" y="3062524"/>
            <a:ext cx="848051" cy="382351"/>
          </a:xfrm>
          <a:prstGeom prst="roundRect">
            <a:avLst>
              <a:gd name="adj" fmla="val 9237"/>
            </a:avLst>
          </a:prstGeom>
          <a:solidFill>
            <a:schemeClr val="accent1"/>
          </a:solidFill>
          <a:ln w="9525">
            <a:noFill/>
            <a:round/>
            <a:headEnd/>
            <a:tailEnd/>
          </a:ln>
        </p:spPr>
        <p:txBody>
          <a:bodyPr wrap="none" lIns="0" tIns="9144" rIns="0" bIns="9144" anchor="ctr">
            <a:spAutoFit/>
          </a:bodyPr>
          <a:lstStyle/>
          <a:p>
            <a:pPr algn="ctr"/>
            <a:r>
              <a:rPr lang="en-US" sz="1200" b="1" dirty="0" smtClean="0">
                <a:solidFill>
                  <a:schemeClr val="bg1"/>
                </a:solidFill>
              </a:rPr>
              <a:t>Sponsor</a:t>
            </a:r>
            <a:endParaRPr lang="en-US" sz="1400" dirty="0">
              <a:solidFill>
                <a:schemeClr val="bg1"/>
              </a:solidFill>
            </a:endParaRPr>
          </a:p>
          <a:p>
            <a:pPr algn="ctr"/>
            <a:r>
              <a:rPr lang="en-US" sz="1050" dirty="0" smtClean="0">
                <a:solidFill>
                  <a:schemeClr val="bg1"/>
                </a:solidFill>
              </a:rPr>
              <a:t>Member, </a:t>
            </a:r>
            <a:r>
              <a:rPr lang="en-US" sz="1050" dirty="0" err="1" smtClean="0">
                <a:solidFill>
                  <a:schemeClr val="bg1"/>
                </a:solidFill>
              </a:rPr>
              <a:t>BoD</a:t>
            </a:r>
            <a:endParaRPr lang="en-US" sz="1050" dirty="0">
              <a:solidFill>
                <a:schemeClr val="bg1"/>
              </a:solidFill>
            </a:endParaRPr>
          </a:p>
        </p:txBody>
      </p:sp>
      <p:sp>
        <p:nvSpPr>
          <p:cNvPr id="60" name="Oval 4"/>
          <p:cNvSpPr>
            <a:spLocks noChangeArrowheads="1"/>
          </p:cNvSpPr>
          <p:nvPr/>
        </p:nvSpPr>
        <p:spPr bwMode="auto">
          <a:xfrm>
            <a:off x="4831531" y="4437112"/>
            <a:ext cx="459544" cy="382351"/>
          </a:xfrm>
          <a:prstGeom prst="roundRect">
            <a:avLst>
              <a:gd name="adj" fmla="val 9237"/>
            </a:avLst>
          </a:prstGeom>
          <a:solidFill>
            <a:schemeClr val="accent1"/>
          </a:solidFill>
          <a:ln w="9525">
            <a:noFill/>
            <a:round/>
            <a:headEnd/>
            <a:tailEnd/>
          </a:ln>
        </p:spPr>
        <p:txBody>
          <a:bodyPr wrap="none" lIns="0" tIns="9144" rIns="0" bIns="9144" anchor="ctr">
            <a:spAutoFit/>
          </a:bodyPr>
          <a:lstStyle/>
          <a:p>
            <a:pPr algn="ctr"/>
            <a:r>
              <a:rPr lang="en-US" sz="1200" b="1" dirty="0" smtClean="0">
                <a:solidFill>
                  <a:schemeClr val="bg1"/>
                </a:solidFill>
              </a:rPr>
              <a:t>P2413</a:t>
            </a:r>
            <a:endParaRPr lang="en-US" sz="1050" dirty="0">
              <a:solidFill>
                <a:schemeClr val="bg1"/>
              </a:solidFill>
            </a:endParaRPr>
          </a:p>
          <a:p>
            <a:pPr algn="ctr"/>
            <a:r>
              <a:rPr lang="en-US" sz="1050" dirty="0" smtClean="0">
                <a:solidFill>
                  <a:schemeClr val="bg1"/>
                </a:solidFill>
              </a:rPr>
              <a:t>Chair</a:t>
            </a:r>
            <a:endParaRPr lang="en-US" sz="1050" dirty="0">
              <a:solidFill>
                <a:schemeClr val="bg1"/>
              </a:solidFill>
            </a:endParaRPr>
          </a:p>
        </p:txBody>
      </p:sp>
    </p:spTree>
    <p:extLst>
      <p:ext uri="{BB962C8B-B14F-4D97-AF65-F5344CB8AC3E}">
        <p14:creationId xmlns:p14="http://schemas.microsoft.com/office/powerpoint/2010/main" val="2299937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p:cNvGraphicFramePr/>
          <p:nvPr>
            <p:extLst>
              <p:ext uri="{D42A27DB-BD31-4B8C-83A1-F6EECF244321}">
                <p14:modId xmlns:p14="http://schemas.microsoft.com/office/powerpoint/2010/main" val="1656220445"/>
              </p:ext>
            </p:extLst>
          </p:nvPr>
        </p:nvGraphicFramePr>
        <p:xfrm>
          <a:off x="3203848" y="3349852"/>
          <a:ext cx="5652628" cy="2923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r>
              <a:rPr lang="en-US" dirty="0" smtClean="0"/>
              <a:t>Application layer interaction</a:t>
            </a:r>
            <a:endParaRPr lang="en-US" dirty="0"/>
          </a:p>
        </p:txBody>
      </p:sp>
      <p:sp>
        <p:nvSpPr>
          <p:cNvPr id="3" name="Slide Number Placeholder 2"/>
          <p:cNvSpPr>
            <a:spLocks noGrp="1"/>
          </p:cNvSpPr>
          <p:nvPr>
            <p:ph type="sldNum" sz="quarter" idx="12"/>
          </p:nvPr>
        </p:nvSpPr>
        <p:spPr/>
        <p:txBody>
          <a:bodyPr/>
          <a:lstStyle/>
          <a:p>
            <a:fld id="{5B31B9E4-8E4D-4C86-BFD7-412B282B373B}" type="slidenum">
              <a:rPr lang="fr-FR" smtClean="0"/>
              <a:t>30</a:t>
            </a:fld>
            <a:endParaRPr lang="fr-FR"/>
          </a:p>
        </p:txBody>
      </p:sp>
      <p:pic>
        <p:nvPicPr>
          <p:cNvPr id="4" name="Picture 4" descr="https://forrst-live.s3.amazonaws.com/posts/snaps/28294/mega.png?128542953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73498" y="1164035"/>
            <a:ext cx="1523999" cy="1524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39" descr="081117_DPQ-2160_3D"/>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3765" y="1560740"/>
            <a:ext cx="1426270" cy="730590"/>
          </a:xfrm>
          <a:prstGeom prst="rect">
            <a:avLst/>
          </a:prstGeom>
          <a:noFill/>
          <a:ln w="9525">
            <a:noFill/>
            <a:miter lim="800000"/>
            <a:headEnd/>
            <a:tailEnd/>
          </a:ln>
        </p:spPr>
      </p:pic>
      <p:sp>
        <p:nvSpPr>
          <p:cNvPr id="15" name="TextBox 14"/>
          <p:cNvSpPr txBox="1"/>
          <p:nvPr/>
        </p:nvSpPr>
        <p:spPr>
          <a:xfrm>
            <a:off x="2968551" y="1124744"/>
            <a:ext cx="3403649" cy="369332"/>
          </a:xfrm>
          <a:prstGeom prst="rect">
            <a:avLst/>
          </a:prstGeom>
          <a:noFill/>
        </p:spPr>
        <p:txBody>
          <a:bodyPr wrap="square" rtlCol="0">
            <a:spAutoFit/>
          </a:bodyPr>
          <a:lstStyle/>
          <a:p>
            <a:r>
              <a:rPr lang="en-US" dirty="0" smtClean="0"/>
              <a:t>Remote Gateway Management</a:t>
            </a:r>
            <a:endParaRPr lang="en-US" dirty="0"/>
          </a:p>
        </p:txBody>
      </p:sp>
      <p:sp>
        <p:nvSpPr>
          <p:cNvPr id="10" name="TextBox 9"/>
          <p:cNvSpPr txBox="1"/>
          <p:nvPr/>
        </p:nvSpPr>
        <p:spPr>
          <a:xfrm>
            <a:off x="2968551" y="2502188"/>
            <a:ext cx="3403649" cy="369332"/>
          </a:xfrm>
          <a:prstGeom prst="rect">
            <a:avLst/>
          </a:prstGeom>
          <a:noFill/>
        </p:spPr>
        <p:txBody>
          <a:bodyPr wrap="square" rtlCol="0">
            <a:spAutoFit/>
          </a:bodyPr>
          <a:lstStyle/>
          <a:p>
            <a:r>
              <a:rPr lang="en-US" dirty="0" smtClean="0"/>
              <a:t>JSON-RPC/</a:t>
            </a:r>
            <a:r>
              <a:rPr lang="en-US" dirty="0" err="1" smtClean="0"/>
              <a:t>Websockets</a:t>
            </a:r>
            <a:endParaRPr lang="en-US" dirty="0" smtClean="0"/>
          </a:p>
        </p:txBody>
      </p:sp>
      <p:sp>
        <p:nvSpPr>
          <p:cNvPr id="18" name="Left-Right Arrow 17"/>
          <p:cNvSpPr/>
          <p:nvPr/>
        </p:nvSpPr>
        <p:spPr>
          <a:xfrm>
            <a:off x="2771800" y="1560740"/>
            <a:ext cx="3561043" cy="833436"/>
          </a:xfrm>
          <a:prstGeom prst="leftRightArrow">
            <a:avLst>
              <a:gd name="adj1" fmla="val 63100"/>
              <a:gd name="adj2" fmla="val 50000"/>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Secure channel</a:t>
            </a:r>
            <a:endParaRPr lang="en-US" sz="2000" b="1" dirty="0"/>
          </a:p>
        </p:txBody>
      </p:sp>
      <p:sp>
        <p:nvSpPr>
          <p:cNvPr id="19" name="TextBox 18"/>
          <p:cNvSpPr txBox="1"/>
          <p:nvPr/>
        </p:nvSpPr>
        <p:spPr>
          <a:xfrm>
            <a:off x="1115616" y="2502188"/>
            <a:ext cx="720080" cy="369332"/>
          </a:xfrm>
          <a:prstGeom prst="rect">
            <a:avLst/>
          </a:prstGeom>
          <a:noFill/>
        </p:spPr>
        <p:txBody>
          <a:bodyPr wrap="square" rtlCol="0">
            <a:spAutoFit/>
          </a:bodyPr>
          <a:lstStyle/>
          <a:p>
            <a:r>
              <a:rPr lang="en-US" dirty="0" smtClean="0"/>
              <a:t>GW</a:t>
            </a:r>
            <a:endParaRPr lang="en-US" dirty="0"/>
          </a:p>
        </p:txBody>
      </p:sp>
      <p:sp>
        <p:nvSpPr>
          <p:cNvPr id="20" name="TextBox 19"/>
          <p:cNvSpPr txBox="1"/>
          <p:nvPr/>
        </p:nvSpPr>
        <p:spPr>
          <a:xfrm>
            <a:off x="7056276" y="2502188"/>
            <a:ext cx="936104" cy="369332"/>
          </a:xfrm>
          <a:prstGeom prst="rect">
            <a:avLst/>
          </a:prstGeom>
          <a:noFill/>
        </p:spPr>
        <p:txBody>
          <a:bodyPr wrap="square" rtlCol="0">
            <a:spAutoFit/>
          </a:bodyPr>
          <a:lstStyle/>
          <a:p>
            <a:r>
              <a:rPr lang="en-US" dirty="0" smtClean="0"/>
              <a:t>Cloud</a:t>
            </a:r>
            <a:endParaRPr lang="en-US" dirty="0"/>
          </a:p>
        </p:txBody>
      </p:sp>
      <p:sp>
        <p:nvSpPr>
          <p:cNvPr id="23" name="TextBox 22"/>
          <p:cNvSpPr txBox="1"/>
          <p:nvPr/>
        </p:nvSpPr>
        <p:spPr>
          <a:xfrm rot="16200000">
            <a:off x="-382371" y="1929487"/>
            <a:ext cx="1709122" cy="400110"/>
          </a:xfrm>
          <a:prstGeom prst="rect">
            <a:avLst/>
          </a:prstGeom>
          <a:noFill/>
        </p:spPr>
        <p:txBody>
          <a:bodyPr wrap="none" rtlCol="0">
            <a:spAutoFit/>
          </a:bodyPr>
          <a:lstStyle/>
          <a:p>
            <a:r>
              <a:rPr lang="en-US" sz="2000" b="1" dirty="0" smtClean="0"/>
              <a:t>Service POV</a:t>
            </a:r>
            <a:endParaRPr lang="en-US" sz="2000" b="1" dirty="0"/>
          </a:p>
        </p:txBody>
      </p:sp>
      <p:sp>
        <p:nvSpPr>
          <p:cNvPr id="24" name="TextBox 23"/>
          <p:cNvSpPr txBox="1"/>
          <p:nvPr/>
        </p:nvSpPr>
        <p:spPr>
          <a:xfrm rot="16200000">
            <a:off x="-566554" y="4479066"/>
            <a:ext cx="2108269" cy="400110"/>
          </a:xfrm>
          <a:prstGeom prst="rect">
            <a:avLst/>
          </a:prstGeom>
          <a:noFill/>
        </p:spPr>
        <p:txBody>
          <a:bodyPr wrap="none" rtlCol="0">
            <a:spAutoFit/>
          </a:bodyPr>
          <a:lstStyle/>
          <a:p>
            <a:r>
              <a:rPr lang="en-US" sz="2000" b="1" dirty="0" smtClean="0"/>
              <a:t>Developer POV</a:t>
            </a:r>
            <a:endParaRPr lang="en-US" sz="2000" b="1" dirty="0"/>
          </a:p>
        </p:txBody>
      </p:sp>
      <p:cxnSp>
        <p:nvCxnSpPr>
          <p:cNvPr id="26" name="Straight Connector 25"/>
          <p:cNvCxnSpPr/>
          <p:nvPr/>
        </p:nvCxnSpPr>
        <p:spPr>
          <a:xfrm>
            <a:off x="395536" y="3140968"/>
            <a:ext cx="8028892" cy="0"/>
          </a:xfrm>
          <a:prstGeom prst="line">
            <a:avLst/>
          </a:prstGeom>
          <a:ln w="25400">
            <a:solidFill>
              <a:schemeClr val="accent1">
                <a:shade val="95000"/>
                <a:satMod val="105000"/>
                <a:alpha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9" name="Right Arrow Callout 28"/>
          <p:cNvSpPr/>
          <p:nvPr/>
        </p:nvSpPr>
        <p:spPr>
          <a:xfrm>
            <a:off x="1151620" y="4301806"/>
            <a:ext cx="1980821" cy="864096"/>
          </a:xfrm>
          <a:prstGeom prst="rightArrowCallout">
            <a:avLst>
              <a:gd name="adj1" fmla="val 25000"/>
              <a:gd name="adj2" fmla="val 25000"/>
              <a:gd name="adj3" fmla="val 25000"/>
              <a:gd name="adj4" fmla="val 82299"/>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JSON RPC bundle</a:t>
            </a:r>
          </a:p>
        </p:txBody>
      </p:sp>
      <p:sp>
        <p:nvSpPr>
          <p:cNvPr id="30" name="Rectangle 29"/>
          <p:cNvSpPr/>
          <p:nvPr/>
        </p:nvSpPr>
        <p:spPr>
          <a:xfrm>
            <a:off x="1151621" y="3349852"/>
            <a:ext cx="1630117" cy="8640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GUI extensions</a:t>
            </a:r>
          </a:p>
        </p:txBody>
      </p:sp>
      <p:sp>
        <p:nvSpPr>
          <p:cNvPr id="27" name="Rectangle 26"/>
          <p:cNvSpPr/>
          <p:nvPr/>
        </p:nvSpPr>
        <p:spPr>
          <a:xfrm>
            <a:off x="1151621" y="5301208"/>
            <a:ext cx="1630117" cy="864095"/>
          </a:xfrm>
          <a:prstGeom prst="rect">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Service bundle</a:t>
            </a:r>
          </a:p>
        </p:txBody>
      </p:sp>
      <p:sp>
        <p:nvSpPr>
          <p:cNvPr id="6" name="Oval 5"/>
          <p:cNvSpPr/>
          <p:nvPr/>
        </p:nvSpPr>
        <p:spPr>
          <a:xfrm>
            <a:off x="719572" y="3580157"/>
            <a:ext cx="368653" cy="35289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21" name="Oval 20"/>
          <p:cNvSpPr/>
          <p:nvPr/>
        </p:nvSpPr>
        <p:spPr>
          <a:xfrm>
            <a:off x="719572" y="4545124"/>
            <a:ext cx="368653" cy="35289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22" name="Oval 21"/>
          <p:cNvSpPr/>
          <p:nvPr/>
        </p:nvSpPr>
        <p:spPr>
          <a:xfrm>
            <a:off x="719572" y="5517232"/>
            <a:ext cx="368653" cy="352899"/>
          </a:xfrm>
          <a:prstGeom prst="ellipse">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Tree>
    <p:extLst>
      <p:ext uri="{BB962C8B-B14F-4D97-AF65-F5344CB8AC3E}">
        <p14:creationId xmlns:p14="http://schemas.microsoft.com/office/powerpoint/2010/main" val="3054041776"/>
      </p:ext>
    </p:extLst>
  </p:cSld>
  <p:clrMapOvr>
    <a:masterClrMapping/>
  </p:clrMapOvr>
  <p:transition spd="slow">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JAVA bundle API</a:t>
            </a:r>
            <a:endParaRPr lang="en-US" dirty="0"/>
          </a:p>
        </p:txBody>
      </p:sp>
      <p:sp>
        <p:nvSpPr>
          <p:cNvPr id="5" name="Content Placeholder 4"/>
          <p:cNvSpPr>
            <a:spLocks noGrp="1"/>
          </p:cNvSpPr>
          <p:nvPr>
            <p:ph idx="1"/>
          </p:nvPr>
        </p:nvSpPr>
        <p:spPr>
          <a:xfrm>
            <a:off x="457200" y="1016732"/>
            <a:ext cx="8327268" cy="723275"/>
          </a:xfrm>
        </p:spPr>
        <p:txBody>
          <a:bodyPr/>
          <a:lstStyle/>
          <a:p>
            <a:r>
              <a:rPr lang="en-US" dirty="0" smtClean="0"/>
              <a:t>Using the devices requires standard HDM APIs that are available at</a:t>
            </a:r>
          </a:p>
          <a:p>
            <a:pPr lvl="1"/>
            <a:r>
              <a:rPr lang="en-US" dirty="0"/>
              <a:t>http://dz.prosyst.com/pdoc/mBS_SH_SDK_7.3.0/modules/hdm/jsonrpc/devices.html</a:t>
            </a:r>
          </a:p>
        </p:txBody>
      </p:sp>
      <p:sp>
        <p:nvSpPr>
          <p:cNvPr id="3" name="Slide Number Placeholder 2"/>
          <p:cNvSpPr>
            <a:spLocks noGrp="1"/>
          </p:cNvSpPr>
          <p:nvPr>
            <p:ph type="sldNum" sz="quarter" idx="12"/>
          </p:nvPr>
        </p:nvSpPr>
        <p:spPr/>
        <p:txBody>
          <a:bodyPr/>
          <a:lstStyle/>
          <a:p>
            <a:fld id="{5B31B9E4-8E4D-4C86-BFD7-412B282B373B}" type="slidenum">
              <a:rPr lang="fr-FR" smtClean="0"/>
              <a:t>31</a:t>
            </a:fld>
            <a:endParaRPr lang="fr-F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95" t="18621" r="8534" b="10000"/>
          <a:stretch/>
        </p:blipFill>
        <p:spPr bwMode="auto">
          <a:xfrm>
            <a:off x="755576" y="1880828"/>
            <a:ext cx="8120410" cy="4160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777553"/>
      </p:ext>
    </p:extLst>
  </p:cSld>
  <p:clrMapOvr>
    <a:masterClrMapping/>
  </p:clrMapOvr>
  <p:transition spd="slow">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4" name="Content Placeholder 3"/>
          <p:cNvSpPr>
            <a:spLocks noGrp="1"/>
          </p:cNvSpPr>
          <p:nvPr>
            <p:ph idx="1"/>
          </p:nvPr>
        </p:nvSpPr>
        <p:spPr>
          <a:xfrm>
            <a:off x="457200" y="1277496"/>
            <a:ext cx="8229600" cy="3893374"/>
          </a:xfrm>
        </p:spPr>
        <p:txBody>
          <a:bodyPr/>
          <a:lstStyle/>
          <a:p>
            <a:r>
              <a:rPr lang="en-US" dirty="0" smtClean="0"/>
              <a:t>ST and its partners have developed a comprehensive solution portfolio for Smart Home and Energy gateways</a:t>
            </a:r>
          </a:p>
          <a:p>
            <a:pPr lvl="1"/>
            <a:r>
              <a:rPr lang="en-US" dirty="0" smtClean="0"/>
              <a:t>This presentation provided an overview of </a:t>
            </a:r>
            <a:r>
              <a:rPr lang="en-US" dirty="0"/>
              <a:t>available </a:t>
            </a:r>
            <a:r>
              <a:rPr lang="en-US" dirty="0" smtClean="0"/>
              <a:t>HW/SW technologies</a:t>
            </a:r>
          </a:p>
          <a:p>
            <a:r>
              <a:rPr lang="en-US" dirty="0" smtClean="0"/>
              <a:t>ST provides an extensible SEP2 based framework  fully integrated in OSGi for which we presented a demo and use cases</a:t>
            </a:r>
          </a:p>
          <a:p>
            <a:r>
              <a:rPr lang="en-US" dirty="0"/>
              <a:t>ST software solution </a:t>
            </a:r>
            <a:r>
              <a:rPr lang="en-US" dirty="0" smtClean="0"/>
              <a:t>is based on </a:t>
            </a:r>
            <a:r>
              <a:rPr lang="en-US" dirty="0" err="1" smtClean="0"/>
              <a:t>ProSyst</a:t>
            </a:r>
            <a:r>
              <a:rPr lang="en-US" dirty="0" smtClean="0"/>
              <a:t> </a:t>
            </a:r>
            <a:r>
              <a:rPr lang="en-US" dirty="0" err="1" smtClean="0"/>
              <a:t>mBS</a:t>
            </a:r>
            <a:r>
              <a:rPr lang="en-US" dirty="0" smtClean="0"/>
              <a:t> Smart </a:t>
            </a:r>
            <a:r>
              <a:rPr lang="en-US" dirty="0"/>
              <a:t>Home OSGi</a:t>
            </a:r>
          </a:p>
          <a:p>
            <a:pPr lvl="1"/>
            <a:r>
              <a:rPr lang="en-US" dirty="0"/>
              <a:t>OSGi benefits of modularity and easy software reuse</a:t>
            </a:r>
          </a:p>
          <a:p>
            <a:pPr lvl="1"/>
            <a:r>
              <a:rPr lang="en-US" dirty="0" err="1"/>
              <a:t>ProSyst</a:t>
            </a:r>
            <a:r>
              <a:rPr lang="en-US" dirty="0"/>
              <a:t> Abstraction Layer simplify access to devices</a:t>
            </a:r>
          </a:p>
          <a:p>
            <a:pPr lvl="1"/>
            <a:r>
              <a:rPr lang="en-US" dirty="0"/>
              <a:t>STM integration of hardware devices in a complete solution</a:t>
            </a:r>
          </a:p>
          <a:p>
            <a:pPr lvl="1"/>
            <a:r>
              <a:rPr lang="en-US" sz="1800" b="1" dirty="0">
                <a:sym typeface="Wingdings" pitchFamily="2" charset="2"/>
              </a:rPr>
              <a:t> </a:t>
            </a:r>
            <a:r>
              <a:rPr lang="en-US" sz="1800" b="1" dirty="0" smtClean="0">
                <a:sym typeface="Wingdings" pitchFamily="2" charset="2"/>
              </a:rPr>
              <a:t>Programmers can </a:t>
            </a:r>
            <a:r>
              <a:rPr lang="en-US" sz="1800" b="1" dirty="0">
                <a:sym typeface="Wingdings" pitchFamily="2" charset="2"/>
              </a:rPr>
              <a:t>focus </a:t>
            </a:r>
            <a:r>
              <a:rPr lang="en-US" sz="1800" b="1" dirty="0" smtClean="0">
                <a:sym typeface="Wingdings" pitchFamily="2" charset="2"/>
              </a:rPr>
              <a:t>only on </a:t>
            </a:r>
            <a:r>
              <a:rPr lang="en-US" sz="1800" b="1" dirty="0">
                <a:sym typeface="Wingdings" pitchFamily="2" charset="2"/>
              </a:rPr>
              <a:t>applications </a:t>
            </a:r>
            <a:r>
              <a:rPr lang="en-US" sz="1800" b="1" dirty="0" smtClean="0">
                <a:sym typeface="Wingdings" pitchFamily="2" charset="2"/>
              </a:rPr>
              <a:t>development</a:t>
            </a:r>
            <a:endParaRPr lang="en-US" sz="1800" b="1" dirty="0">
              <a:sym typeface="Wingdings" pitchFamily="2" charset="2"/>
            </a:endParaRPr>
          </a:p>
        </p:txBody>
      </p:sp>
      <p:sp>
        <p:nvSpPr>
          <p:cNvPr id="3" name="Slide Number Placeholder 2"/>
          <p:cNvSpPr>
            <a:spLocks noGrp="1"/>
          </p:cNvSpPr>
          <p:nvPr>
            <p:ph type="sldNum" sz="quarter" idx="12"/>
          </p:nvPr>
        </p:nvSpPr>
        <p:spPr/>
        <p:txBody>
          <a:bodyPr/>
          <a:lstStyle/>
          <a:p>
            <a:fld id="{5B31B9E4-8E4D-4C86-BFD7-412B282B373B}" type="slidenum">
              <a:rPr lang="fr-FR" smtClean="0"/>
              <a:t>32</a:t>
            </a:fld>
            <a:endParaRPr lang="fr-FR"/>
          </a:p>
        </p:txBody>
      </p:sp>
    </p:spTree>
    <p:extLst>
      <p:ext uri="{BB962C8B-B14F-4D97-AF65-F5344CB8AC3E}">
        <p14:creationId xmlns:p14="http://schemas.microsoft.com/office/powerpoint/2010/main" val="1076266720"/>
      </p:ext>
    </p:extLst>
  </p:cSld>
  <p:clrMapOvr>
    <a:masterClrMapping/>
  </p:clrMapOvr>
  <p:transition spd="slow">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607" y="4689323"/>
            <a:ext cx="7772400" cy="1362075"/>
          </a:xfrm>
        </p:spPr>
        <p:txBody>
          <a:bodyPr>
            <a:normAutofit/>
          </a:bodyPr>
          <a:lstStyle/>
          <a:p>
            <a:r>
              <a:rPr lang="en-US" sz="5000"/>
              <a:t>Thank You</a:t>
            </a:r>
            <a:endParaRPr lang="en-US" sz="5000" dirty="0"/>
          </a:p>
        </p:txBody>
      </p:sp>
    </p:spTree>
    <p:extLst>
      <p:ext uri="{BB962C8B-B14F-4D97-AF65-F5344CB8AC3E}">
        <p14:creationId xmlns:p14="http://schemas.microsoft.com/office/powerpoint/2010/main" val="508489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C:\Users\delhomme\Desktop\RS229_world.pn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810190" y="882477"/>
            <a:ext cx="5523620" cy="548443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84070" y="4773753"/>
            <a:ext cx="2056125" cy="1371600"/>
          </a:xfrm>
          <a:prstGeom prst="roundRect">
            <a:avLst>
              <a:gd name="adj" fmla="val 8594"/>
            </a:avLst>
          </a:prstGeom>
          <a:solidFill>
            <a:srgbClr val="FFFFFF">
              <a:shade val="85000"/>
            </a:srgbClr>
          </a:solidFill>
          <a:ln w="19050">
            <a:solidFill>
              <a:schemeClr val="bg1"/>
            </a:solidFill>
          </a:ln>
          <a:effectLst/>
        </p:spPr>
      </p:pic>
      <p:sp>
        <p:nvSpPr>
          <p:cNvPr id="2" name="Title 1"/>
          <p:cNvSpPr>
            <a:spLocks noGrp="1"/>
          </p:cNvSpPr>
          <p:nvPr>
            <p:ph type="title"/>
          </p:nvPr>
        </p:nvSpPr>
        <p:spPr/>
        <p:txBody>
          <a:bodyPr>
            <a:normAutofit/>
          </a:bodyPr>
          <a:lstStyle/>
          <a:p>
            <a:r>
              <a:rPr lang="en-US" sz="3700" dirty="0"/>
              <a:t>New Things to Augment Life</a:t>
            </a:r>
          </a:p>
        </p:txBody>
      </p:sp>
      <p:sp>
        <p:nvSpPr>
          <p:cNvPr id="4" name="Slide Number Placeholder 3"/>
          <p:cNvSpPr>
            <a:spLocks noGrp="1"/>
          </p:cNvSpPr>
          <p:nvPr>
            <p:ph type="sldNum" sz="quarter" idx="12"/>
          </p:nvPr>
        </p:nvSpPr>
        <p:spPr/>
        <p:txBody>
          <a:bodyPr/>
          <a:lstStyle/>
          <a:p>
            <a:fld id="{5B31B9E4-8E4D-4C86-BFD7-412B282B373B}" type="slidenum">
              <a:rPr lang="en-US" smtClean="0">
                <a:solidFill>
                  <a:prstClr val="white"/>
                </a:solidFill>
              </a:rPr>
              <a:pPr/>
              <a:t>4</a:t>
            </a:fld>
            <a:endParaRPr lang="en-US" dirty="0">
              <a:solidFill>
                <a:prstClr val="white"/>
              </a:solidFill>
            </a:endParaRPr>
          </a:p>
        </p:txBody>
      </p:sp>
      <p:sp>
        <p:nvSpPr>
          <p:cNvPr id="6" name="Content Placeholder 2"/>
          <p:cNvSpPr txBox="1">
            <a:spLocks/>
          </p:cNvSpPr>
          <p:nvPr/>
        </p:nvSpPr>
        <p:spPr bwMode="auto">
          <a:xfrm>
            <a:off x="98070" y="3092618"/>
            <a:ext cx="2286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noAutofit/>
          </a:bodyPr>
          <a:lstStyle>
            <a:lvl1pPr marL="177800" indent="-177800" algn="l" rtl="0" fontAlgn="base">
              <a:lnSpc>
                <a:spcPct val="100000"/>
              </a:lnSpc>
              <a:spcBef>
                <a:spcPts val="1800"/>
              </a:spcBef>
              <a:spcAft>
                <a:spcPts val="600"/>
              </a:spcAft>
              <a:buClr>
                <a:schemeClr val="accent1"/>
              </a:buClr>
              <a:buFont typeface="Arial" pitchFamily="34" charset="0"/>
              <a:buChar char="•"/>
              <a:defRPr sz="2000" kern="1200" baseline="0">
                <a:solidFill>
                  <a:srgbClr val="002152"/>
                </a:solidFill>
                <a:latin typeface="Arial" pitchFamily="34" charset="0"/>
                <a:ea typeface="+mn-ea"/>
                <a:cs typeface="Arial" pitchFamily="34" charset="0"/>
              </a:defRPr>
            </a:lvl1pPr>
            <a:lvl2pPr marL="533400" indent="-177800" algn="l" rtl="0" fontAlgn="base">
              <a:lnSpc>
                <a:spcPct val="100000"/>
              </a:lnSpc>
              <a:spcBef>
                <a:spcPct val="0"/>
              </a:spcBef>
              <a:spcAft>
                <a:spcPts val="600"/>
              </a:spcAft>
              <a:buClr>
                <a:srgbClr val="002152"/>
              </a:buClr>
              <a:buFont typeface="Arial" pitchFamily="34" charset="0"/>
              <a:buChar char="•"/>
              <a:defRPr sz="1600" kern="1200">
                <a:solidFill>
                  <a:schemeClr val="accent1"/>
                </a:solidFill>
                <a:latin typeface="Arial" pitchFamily="34" charset="0"/>
                <a:ea typeface="+mn-ea"/>
                <a:cs typeface="Arial" pitchFamily="34" charset="0"/>
              </a:defRPr>
            </a:lvl2pPr>
            <a:lvl3pPr marL="901700" indent="-177800" algn="l" rtl="0" fontAlgn="base">
              <a:lnSpc>
                <a:spcPct val="100000"/>
              </a:lnSpc>
              <a:spcBef>
                <a:spcPct val="0"/>
              </a:spcBef>
              <a:spcAft>
                <a:spcPts val="300"/>
              </a:spcAft>
              <a:buFont typeface="Arial" pitchFamily="34" charset="0"/>
              <a:buChar char="•"/>
              <a:defRPr sz="1400" kern="1200">
                <a:solidFill>
                  <a:srgbClr val="9C9E9F"/>
                </a:solidFill>
                <a:latin typeface="Arial" pitchFamily="34" charset="0"/>
                <a:ea typeface="+mn-ea"/>
                <a:cs typeface="Arial" pitchFamily="34" charset="0"/>
              </a:defRPr>
            </a:lvl3pPr>
            <a:lvl4pPr marL="1527175" indent="-155575" algn="l" rtl="0" fontAlgn="base">
              <a:lnSpc>
                <a:spcPct val="100000"/>
              </a:lnSpc>
              <a:spcBef>
                <a:spcPct val="0"/>
              </a:spcBef>
              <a:spcAft>
                <a:spcPts val="300"/>
              </a:spcAft>
              <a:buFont typeface="Arial" pitchFamily="34" charset="0"/>
              <a:buChar char="•"/>
              <a:defRPr sz="1200" kern="1200">
                <a:solidFill>
                  <a:srgbClr val="5F5F5F"/>
                </a:solidFill>
                <a:latin typeface="Arial" pitchFamily="34" charset="0"/>
                <a:ea typeface="+mn-ea"/>
                <a:cs typeface="Arial" pitchFamily="34" charset="0"/>
              </a:defRPr>
            </a:lvl4pPr>
            <a:lvl5pPr marL="2057400" indent="-228600" algn="l" rtl="0" fontAlgn="base">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600"/>
              </a:spcBef>
              <a:spcAft>
                <a:spcPts val="0"/>
              </a:spcAft>
              <a:buNone/>
            </a:pPr>
            <a:r>
              <a:rPr lang="en-US" sz="1800" b="1" dirty="0">
                <a:solidFill>
                  <a:schemeClr val="accent1"/>
                </a:solidFill>
              </a:rPr>
              <a:t>Smart Car</a:t>
            </a:r>
          </a:p>
          <a:p>
            <a:pPr marL="0" indent="0" algn="r">
              <a:spcBef>
                <a:spcPts val="600"/>
              </a:spcBef>
              <a:spcAft>
                <a:spcPts val="0"/>
              </a:spcAft>
              <a:buNone/>
            </a:pPr>
            <a:r>
              <a:rPr lang="en-US" sz="1400" dirty="0"/>
              <a:t>Reduce emissions</a:t>
            </a:r>
          </a:p>
          <a:p>
            <a:pPr marL="0" indent="0" algn="r">
              <a:spcBef>
                <a:spcPts val="600"/>
              </a:spcBef>
              <a:spcAft>
                <a:spcPts val="0"/>
              </a:spcAft>
              <a:buNone/>
            </a:pPr>
            <a:r>
              <a:rPr lang="en-US" sz="1400" dirty="0">
                <a:solidFill>
                  <a:schemeClr val="accent4"/>
                </a:solidFill>
              </a:rPr>
              <a:t>Increase safety</a:t>
            </a:r>
          </a:p>
          <a:p>
            <a:pPr marL="0" indent="0" algn="r">
              <a:spcBef>
                <a:spcPts val="600"/>
              </a:spcBef>
              <a:spcAft>
                <a:spcPts val="0"/>
              </a:spcAft>
              <a:buNone/>
            </a:pPr>
            <a:r>
              <a:rPr lang="en-US" sz="1400" dirty="0"/>
              <a:t>Save fuel </a:t>
            </a:r>
          </a:p>
        </p:txBody>
      </p:sp>
      <p:sp>
        <p:nvSpPr>
          <p:cNvPr id="12" name="Content Placeholder 2"/>
          <p:cNvSpPr txBox="1">
            <a:spLocks/>
          </p:cNvSpPr>
          <p:nvPr/>
        </p:nvSpPr>
        <p:spPr bwMode="auto">
          <a:xfrm>
            <a:off x="98070" y="1413678"/>
            <a:ext cx="2286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noAutofit/>
          </a:bodyPr>
          <a:lstStyle>
            <a:lvl1pPr marL="177800" indent="-177800" algn="l" rtl="0" fontAlgn="base">
              <a:lnSpc>
                <a:spcPct val="100000"/>
              </a:lnSpc>
              <a:spcBef>
                <a:spcPts val="1800"/>
              </a:spcBef>
              <a:spcAft>
                <a:spcPts val="600"/>
              </a:spcAft>
              <a:buClr>
                <a:schemeClr val="accent1"/>
              </a:buClr>
              <a:buFont typeface="Arial" pitchFamily="34" charset="0"/>
              <a:buChar char="•"/>
              <a:defRPr sz="2000" kern="1200" baseline="0">
                <a:solidFill>
                  <a:srgbClr val="002152"/>
                </a:solidFill>
                <a:latin typeface="Arial" pitchFamily="34" charset="0"/>
                <a:ea typeface="+mn-ea"/>
                <a:cs typeface="Arial" pitchFamily="34" charset="0"/>
              </a:defRPr>
            </a:lvl1pPr>
            <a:lvl2pPr marL="533400" indent="-177800" algn="l" rtl="0" fontAlgn="base">
              <a:lnSpc>
                <a:spcPct val="100000"/>
              </a:lnSpc>
              <a:spcBef>
                <a:spcPct val="0"/>
              </a:spcBef>
              <a:spcAft>
                <a:spcPts val="600"/>
              </a:spcAft>
              <a:buClr>
                <a:srgbClr val="002152"/>
              </a:buClr>
              <a:buFont typeface="Arial" pitchFamily="34" charset="0"/>
              <a:buChar char="•"/>
              <a:defRPr sz="1600" kern="1200">
                <a:solidFill>
                  <a:schemeClr val="accent1"/>
                </a:solidFill>
                <a:latin typeface="Arial" pitchFamily="34" charset="0"/>
                <a:ea typeface="+mn-ea"/>
                <a:cs typeface="Arial" pitchFamily="34" charset="0"/>
              </a:defRPr>
            </a:lvl2pPr>
            <a:lvl3pPr marL="901700" indent="-177800" algn="l" rtl="0" fontAlgn="base">
              <a:lnSpc>
                <a:spcPct val="100000"/>
              </a:lnSpc>
              <a:spcBef>
                <a:spcPct val="0"/>
              </a:spcBef>
              <a:spcAft>
                <a:spcPts val="300"/>
              </a:spcAft>
              <a:buFont typeface="Arial" pitchFamily="34" charset="0"/>
              <a:buChar char="•"/>
              <a:defRPr sz="1400" kern="1200">
                <a:solidFill>
                  <a:srgbClr val="9C9E9F"/>
                </a:solidFill>
                <a:latin typeface="Arial" pitchFamily="34" charset="0"/>
                <a:ea typeface="+mn-ea"/>
                <a:cs typeface="Arial" pitchFamily="34" charset="0"/>
              </a:defRPr>
            </a:lvl3pPr>
            <a:lvl4pPr marL="1527175" indent="-155575" algn="l" rtl="0" fontAlgn="base">
              <a:lnSpc>
                <a:spcPct val="100000"/>
              </a:lnSpc>
              <a:spcBef>
                <a:spcPct val="0"/>
              </a:spcBef>
              <a:spcAft>
                <a:spcPts val="300"/>
              </a:spcAft>
              <a:buFont typeface="Arial" pitchFamily="34" charset="0"/>
              <a:buChar char="•"/>
              <a:defRPr sz="1200" kern="1200">
                <a:solidFill>
                  <a:srgbClr val="5F5F5F"/>
                </a:solidFill>
                <a:latin typeface="Arial" pitchFamily="34" charset="0"/>
                <a:ea typeface="+mn-ea"/>
                <a:cs typeface="Arial" pitchFamily="34" charset="0"/>
              </a:defRPr>
            </a:lvl4pPr>
            <a:lvl5pPr marL="2057400" indent="-228600" algn="l" rtl="0" fontAlgn="base">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600"/>
              </a:spcBef>
              <a:spcAft>
                <a:spcPts val="0"/>
              </a:spcAft>
              <a:buNone/>
            </a:pPr>
            <a:r>
              <a:rPr lang="en-US" sz="1800" b="1" dirty="0">
                <a:solidFill>
                  <a:schemeClr val="accent1"/>
                </a:solidFill>
              </a:rPr>
              <a:t>Smart City</a:t>
            </a:r>
          </a:p>
          <a:p>
            <a:pPr marL="0" indent="0" algn="r">
              <a:spcBef>
                <a:spcPts val="600"/>
              </a:spcBef>
              <a:spcAft>
                <a:spcPts val="0"/>
              </a:spcAft>
              <a:buNone/>
            </a:pPr>
            <a:r>
              <a:rPr lang="en-US" sz="1400" dirty="0">
                <a:solidFill>
                  <a:schemeClr val="accent4"/>
                </a:solidFill>
              </a:rPr>
              <a:t>Reduce traffic congestion</a:t>
            </a:r>
          </a:p>
          <a:p>
            <a:pPr marL="0" indent="0" algn="r">
              <a:spcBef>
                <a:spcPts val="600"/>
              </a:spcBef>
              <a:spcAft>
                <a:spcPts val="0"/>
              </a:spcAft>
              <a:buNone/>
            </a:pPr>
            <a:r>
              <a:rPr lang="en-US" sz="1400" dirty="0">
                <a:solidFill>
                  <a:schemeClr val="accent4"/>
                </a:solidFill>
              </a:rPr>
              <a:t>Better use of resources</a:t>
            </a:r>
          </a:p>
          <a:p>
            <a:pPr marL="0" indent="0" algn="r">
              <a:spcBef>
                <a:spcPts val="600"/>
              </a:spcBef>
              <a:spcAft>
                <a:spcPts val="0"/>
              </a:spcAft>
              <a:buNone/>
            </a:pPr>
            <a:r>
              <a:rPr lang="en-US" sz="1400" dirty="0">
                <a:solidFill>
                  <a:schemeClr val="accent4"/>
                </a:solidFill>
              </a:rPr>
              <a:t>Improve security</a:t>
            </a:r>
          </a:p>
          <a:p>
            <a:pPr marL="0" indent="0" algn="r">
              <a:spcBef>
                <a:spcPts val="600"/>
              </a:spcBef>
              <a:spcAft>
                <a:spcPts val="0"/>
              </a:spcAft>
              <a:buNone/>
            </a:pPr>
            <a:endParaRPr lang="en-US" sz="1400" dirty="0">
              <a:solidFill>
                <a:schemeClr val="accent4"/>
              </a:solidFill>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8740" y="3905421"/>
            <a:ext cx="2056125" cy="1371600"/>
          </a:xfrm>
          <a:prstGeom prst="roundRect">
            <a:avLst>
              <a:gd name="adj" fmla="val 8594"/>
            </a:avLst>
          </a:prstGeom>
          <a:solidFill>
            <a:srgbClr val="FFFFFF">
              <a:shade val="85000"/>
            </a:srgbClr>
          </a:solidFill>
          <a:ln w="19050">
            <a:solidFill>
              <a:schemeClr val="bg1"/>
            </a:solidFill>
          </a:ln>
          <a:effectLst/>
        </p:spPr>
      </p:pic>
      <p:sp>
        <p:nvSpPr>
          <p:cNvPr id="15" name="Content Placeholder 2"/>
          <p:cNvSpPr>
            <a:spLocks noGrp="1"/>
          </p:cNvSpPr>
          <p:nvPr>
            <p:ph idx="1"/>
          </p:nvPr>
        </p:nvSpPr>
        <p:spPr>
          <a:xfrm>
            <a:off x="6754865" y="3858134"/>
            <a:ext cx="2501430" cy="1371600"/>
          </a:xfrm>
        </p:spPr>
        <p:txBody>
          <a:bodyPr anchor="t">
            <a:noAutofit/>
          </a:bodyPr>
          <a:lstStyle/>
          <a:p>
            <a:pPr marL="0" indent="0">
              <a:spcBef>
                <a:spcPts val="600"/>
              </a:spcBef>
              <a:spcAft>
                <a:spcPts val="0"/>
              </a:spcAft>
              <a:buNone/>
            </a:pPr>
            <a:r>
              <a:rPr lang="en-US" sz="1800" b="1" dirty="0">
                <a:solidFill>
                  <a:schemeClr val="accent1"/>
                </a:solidFill>
              </a:rPr>
              <a:t>Smart Me</a:t>
            </a:r>
            <a:br>
              <a:rPr lang="en-US" sz="1800" b="1" dirty="0">
                <a:solidFill>
                  <a:schemeClr val="accent1"/>
                </a:solidFill>
              </a:rPr>
            </a:br>
            <a:r>
              <a:rPr lang="en-US" sz="1800" b="1" dirty="0">
                <a:solidFill>
                  <a:schemeClr val="accent1"/>
                </a:solidFill>
              </a:rPr>
              <a:t>Fitness &amp; Wellness</a:t>
            </a:r>
            <a:endParaRPr lang="en-US" sz="1200" b="1" dirty="0">
              <a:solidFill>
                <a:schemeClr val="accent1"/>
              </a:solidFill>
            </a:endParaRPr>
          </a:p>
          <a:p>
            <a:pPr marL="0" indent="0">
              <a:spcBef>
                <a:spcPts val="600"/>
              </a:spcBef>
              <a:spcAft>
                <a:spcPts val="0"/>
              </a:spcAft>
              <a:buNone/>
            </a:pPr>
            <a:r>
              <a:rPr lang="en-US" sz="1400" dirty="0"/>
              <a:t>Help to lead healthier lives</a:t>
            </a:r>
          </a:p>
          <a:p>
            <a:pPr marL="0" indent="0">
              <a:spcBef>
                <a:spcPts val="600"/>
              </a:spcBef>
              <a:spcAft>
                <a:spcPts val="0"/>
              </a:spcAft>
              <a:buNone/>
            </a:pPr>
            <a:r>
              <a:rPr lang="en-US" sz="1400" dirty="0"/>
              <a:t>Optimize sports performance</a:t>
            </a:r>
          </a:p>
          <a:p>
            <a:pPr marL="0" indent="0">
              <a:spcBef>
                <a:spcPts val="600"/>
              </a:spcBef>
              <a:spcAft>
                <a:spcPts val="0"/>
              </a:spcAft>
              <a:buNone/>
            </a:pPr>
            <a:r>
              <a:rPr lang="en-US" sz="1400" dirty="0"/>
              <a:t>Early warning of illness</a:t>
            </a:r>
          </a:p>
        </p:txBody>
      </p:sp>
      <p:sp>
        <p:nvSpPr>
          <p:cNvPr id="16" name="Content Placeholder 2"/>
          <p:cNvSpPr txBox="1">
            <a:spLocks/>
          </p:cNvSpPr>
          <p:nvPr/>
        </p:nvSpPr>
        <p:spPr bwMode="auto">
          <a:xfrm>
            <a:off x="98070" y="4773753"/>
            <a:ext cx="2286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noAutofit/>
          </a:bodyPr>
          <a:lstStyle>
            <a:lvl1pPr marL="177800" indent="-177800" algn="l" rtl="0" fontAlgn="base">
              <a:lnSpc>
                <a:spcPct val="100000"/>
              </a:lnSpc>
              <a:spcBef>
                <a:spcPts val="1800"/>
              </a:spcBef>
              <a:spcAft>
                <a:spcPts val="600"/>
              </a:spcAft>
              <a:buClr>
                <a:schemeClr val="accent1"/>
              </a:buClr>
              <a:buFont typeface="Arial" pitchFamily="34" charset="0"/>
              <a:buChar char="•"/>
              <a:defRPr sz="2000" kern="1200" baseline="0">
                <a:solidFill>
                  <a:srgbClr val="002152"/>
                </a:solidFill>
                <a:latin typeface="Arial" pitchFamily="34" charset="0"/>
                <a:ea typeface="+mn-ea"/>
                <a:cs typeface="Arial" pitchFamily="34" charset="0"/>
              </a:defRPr>
            </a:lvl1pPr>
            <a:lvl2pPr marL="533400" indent="-177800" algn="l" rtl="0" fontAlgn="base">
              <a:lnSpc>
                <a:spcPct val="100000"/>
              </a:lnSpc>
              <a:spcBef>
                <a:spcPct val="0"/>
              </a:spcBef>
              <a:spcAft>
                <a:spcPts val="600"/>
              </a:spcAft>
              <a:buClr>
                <a:srgbClr val="002152"/>
              </a:buClr>
              <a:buFont typeface="Arial" pitchFamily="34" charset="0"/>
              <a:buChar char="•"/>
              <a:defRPr sz="1600" kern="1200">
                <a:solidFill>
                  <a:schemeClr val="accent1"/>
                </a:solidFill>
                <a:latin typeface="Arial" pitchFamily="34" charset="0"/>
                <a:ea typeface="+mn-ea"/>
                <a:cs typeface="Arial" pitchFamily="34" charset="0"/>
              </a:defRPr>
            </a:lvl2pPr>
            <a:lvl3pPr marL="901700" indent="-177800" algn="l" rtl="0" fontAlgn="base">
              <a:lnSpc>
                <a:spcPct val="100000"/>
              </a:lnSpc>
              <a:spcBef>
                <a:spcPct val="0"/>
              </a:spcBef>
              <a:spcAft>
                <a:spcPts val="300"/>
              </a:spcAft>
              <a:buFont typeface="Arial" pitchFamily="34" charset="0"/>
              <a:buChar char="•"/>
              <a:defRPr sz="1400" kern="1200">
                <a:solidFill>
                  <a:srgbClr val="9C9E9F"/>
                </a:solidFill>
                <a:latin typeface="Arial" pitchFamily="34" charset="0"/>
                <a:ea typeface="+mn-ea"/>
                <a:cs typeface="Arial" pitchFamily="34" charset="0"/>
              </a:defRPr>
            </a:lvl3pPr>
            <a:lvl4pPr marL="1527175" indent="-155575" algn="l" rtl="0" fontAlgn="base">
              <a:lnSpc>
                <a:spcPct val="100000"/>
              </a:lnSpc>
              <a:spcBef>
                <a:spcPct val="0"/>
              </a:spcBef>
              <a:spcAft>
                <a:spcPts val="300"/>
              </a:spcAft>
              <a:buFont typeface="Arial" pitchFamily="34" charset="0"/>
              <a:buChar char="•"/>
              <a:defRPr sz="1200" kern="1200">
                <a:solidFill>
                  <a:srgbClr val="5F5F5F"/>
                </a:solidFill>
                <a:latin typeface="Arial" pitchFamily="34" charset="0"/>
                <a:ea typeface="+mn-ea"/>
                <a:cs typeface="Arial" pitchFamily="34" charset="0"/>
              </a:defRPr>
            </a:lvl4pPr>
            <a:lvl5pPr marL="2057400" indent="-228600" algn="l" rtl="0" fontAlgn="base">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600"/>
              </a:spcBef>
              <a:spcAft>
                <a:spcPts val="0"/>
              </a:spcAft>
              <a:buNone/>
            </a:pPr>
            <a:r>
              <a:rPr lang="en-US" sz="1800" b="1" dirty="0">
                <a:solidFill>
                  <a:schemeClr val="accent1"/>
                </a:solidFill>
              </a:rPr>
              <a:t>Smart Home</a:t>
            </a:r>
          </a:p>
          <a:p>
            <a:pPr marL="0" indent="0" algn="r">
              <a:spcBef>
                <a:spcPts val="600"/>
              </a:spcBef>
              <a:spcAft>
                <a:spcPts val="0"/>
              </a:spcAft>
              <a:buNone/>
            </a:pPr>
            <a:r>
              <a:rPr lang="en-US" sz="1400" dirty="0">
                <a:solidFill>
                  <a:schemeClr val="accent4"/>
                </a:solidFill>
              </a:rPr>
              <a:t>Make entertainment more interactive and immersive</a:t>
            </a:r>
          </a:p>
          <a:p>
            <a:pPr marL="0" indent="0" algn="r">
              <a:spcBef>
                <a:spcPts val="600"/>
              </a:spcBef>
              <a:spcAft>
                <a:spcPts val="0"/>
              </a:spcAft>
              <a:buNone/>
            </a:pPr>
            <a:r>
              <a:rPr lang="en-US" sz="1400" dirty="0">
                <a:solidFill>
                  <a:schemeClr val="accent4"/>
                </a:solidFill>
              </a:rPr>
              <a:t>Increase comfort</a:t>
            </a:r>
          </a:p>
          <a:p>
            <a:pPr marL="0" indent="0" algn="r">
              <a:spcBef>
                <a:spcPts val="600"/>
              </a:spcBef>
              <a:spcAft>
                <a:spcPts val="0"/>
              </a:spcAft>
              <a:buNone/>
            </a:pPr>
            <a:r>
              <a:rPr lang="en-US" sz="1400" dirty="0">
                <a:solidFill>
                  <a:schemeClr val="accent4"/>
                </a:solidFill>
              </a:rPr>
              <a:t>Save energy</a:t>
            </a:r>
          </a:p>
        </p:txBody>
      </p:sp>
      <p:pic>
        <p:nvPicPr>
          <p:cNvPr id="35" name="Picture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84070" y="3092618"/>
            <a:ext cx="2056410" cy="1371600"/>
          </a:xfrm>
          <a:prstGeom prst="roundRect">
            <a:avLst>
              <a:gd name="adj" fmla="val 8594"/>
            </a:avLst>
          </a:prstGeom>
          <a:solidFill>
            <a:srgbClr val="FFFFFF">
              <a:shade val="85000"/>
            </a:srgbClr>
          </a:solidFill>
          <a:ln w="19050">
            <a:solidFill>
              <a:schemeClr val="bg1"/>
            </a:solidFill>
          </a:ln>
          <a:effectLst/>
        </p:spPr>
      </p:pic>
      <p:sp>
        <p:nvSpPr>
          <p:cNvPr id="36" name="Content Placeholder 2"/>
          <p:cNvSpPr txBox="1">
            <a:spLocks/>
          </p:cNvSpPr>
          <p:nvPr/>
        </p:nvSpPr>
        <p:spPr bwMode="auto">
          <a:xfrm>
            <a:off x="6754864" y="2100382"/>
            <a:ext cx="2501431" cy="13716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30" tIns="45715" rIns="91430" bIns="45715" numCol="1" anchor="t" anchorCtr="0" compatLnSpc="1">
            <a:prstTxWarp prst="textNoShape">
              <a:avLst/>
            </a:prstTxWarp>
            <a:noAutofit/>
          </a:bodyPr>
          <a:lstStyle>
            <a:lvl1pPr marL="177800" indent="-177800" algn="l" rtl="0" fontAlgn="base">
              <a:lnSpc>
                <a:spcPct val="100000"/>
              </a:lnSpc>
              <a:spcBef>
                <a:spcPts val="1800"/>
              </a:spcBef>
              <a:spcAft>
                <a:spcPts val="600"/>
              </a:spcAft>
              <a:buClr>
                <a:schemeClr val="accent1"/>
              </a:buClr>
              <a:buFont typeface="Arial" pitchFamily="34" charset="0"/>
              <a:buChar char="•"/>
              <a:defRPr sz="2000" kern="1200" baseline="0">
                <a:solidFill>
                  <a:srgbClr val="002152"/>
                </a:solidFill>
                <a:latin typeface="Arial" pitchFamily="34" charset="0"/>
                <a:ea typeface="+mn-ea"/>
                <a:cs typeface="Arial" pitchFamily="34" charset="0"/>
              </a:defRPr>
            </a:lvl1pPr>
            <a:lvl2pPr marL="533400" indent="-177800" algn="l" rtl="0" fontAlgn="base">
              <a:lnSpc>
                <a:spcPct val="100000"/>
              </a:lnSpc>
              <a:spcBef>
                <a:spcPct val="0"/>
              </a:spcBef>
              <a:spcAft>
                <a:spcPts val="600"/>
              </a:spcAft>
              <a:buClr>
                <a:srgbClr val="002152"/>
              </a:buClr>
              <a:buFont typeface="Arial" pitchFamily="34" charset="0"/>
              <a:buChar char="•"/>
              <a:defRPr sz="1600" kern="1200">
                <a:solidFill>
                  <a:schemeClr val="accent1"/>
                </a:solidFill>
                <a:latin typeface="Arial" pitchFamily="34" charset="0"/>
                <a:ea typeface="+mn-ea"/>
                <a:cs typeface="Arial" pitchFamily="34" charset="0"/>
              </a:defRPr>
            </a:lvl2pPr>
            <a:lvl3pPr marL="901700" indent="-177800" algn="l" rtl="0" fontAlgn="base">
              <a:lnSpc>
                <a:spcPct val="100000"/>
              </a:lnSpc>
              <a:spcBef>
                <a:spcPct val="0"/>
              </a:spcBef>
              <a:spcAft>
                <a:spcPts val="300"/>
              </a:spcAft>
              <a:buFont typeface="Arial" pitchFamily="34" charset="0"/>
              <a:buChar char="•"/>
              <a:defRPr sz="1400" kern="1200">
                <a:solidFill>
                  <a:srgbClr val="9C9E9F"/>
                </a:solidFill>
                <a:latin typeface="Arial" pitchFamily="34" charset="0"/>
                <a:ea typeface="+mn-ea"/>
                <a:cs typeface="Arial" pitchFamily="34" charset="0"/>
              </a:defRPr>
            </a:lvl3pPr>
            <a:lvl4pPr marL="1527175" indent="-155575" algn="l" rtl="0" fontAlgn="base">
              <a:lnSpc>
                <a:spcPct val="100000"/>
              </a:lnSpc>
              <a:spcBef>
                <a:spcPct val="0"/>
              </a:spcBef>
              <a:spcAft>
                <a:spcPts val="300"/>
              </a:spcAft>
              <a:buFont typeface="Arial" pitchFamily="34" charset="0"/>
              <a:buChar char="•"/>
              <a:defRPr sz="1200" kern="1200">
                <a:solidFill>
                  <a:srgbClr val="5F5F5F"/>
                </a:solidFill>
                <a:latin typeface="Arial" pitchFamily="34" charset="0"/>
                <a:ea typeface="+mn-ea"/>
                <a:cs typeface="Arial" pitchFamily="34" charset="0"/>
              </a:defRPr>
            </a:lvl4pPr>
            <a:lvl5pPr marL="2057400" indent="-228600" algn="l" rtl="0" fontAlgn="base">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spcAft>
                <a:spcPts val="0"/>
              </a:spcAft>
              <a:buNone/>
            </a:pPr>
            <a:r>
              <a:rPr lang="en-US" sz="1800" b="1" dirty="0">
                <a:solidFill>
                  <a:schemeClr val="accent1"/>
                </a:solidFill>
              </a:rPr>
              <a:t>Smart Me</a:t>
            </a:r>
            <a:br>
              <a:rPr lang="en-US" sz="1800" b="1" dirty="0">
                <a:solidFill>
                  <a:schemeClr val="accent1"/>
                </a:solidFill>
              </a:rPr>
            </a:br>
            <a:r>
              <a:rPr lang="en-US" sz="1800" b="1" dirty="0">
                <a:solidFill>
                  <a:schemeClr val="accent1"/>
                </a:solidFill>
              </a:rPr>
              <a:t>Healthcare</a:t>
            </a:r>
            <a:endParaRPr lang="en-US" sz="1400" b="1" dirty="0">
              <a:solidFill>
                <a:schemeClr val="accent1"/>
              </a:solidFill>
            </a:endParaRPr>
          </a:p>
          <a:p>
            <a:pPr marL="0" indent="0">
              <a:spcBef>
                <a:spcPts val="600"/>
              </a:spcBef>
              <a:spcAft>
                <a:spcPts val="0"/>
              </a:spcAft>
              <a:buNone/>
            </a:pPr>
            <a:r>
              <a:rPr lang="en-US" sz="1400" dirty="0">
                <a:solidFill>
                  <a:schemeClr val="accent4"/>
                </a:solidFill>
              </a:rPr>
              <a:t>Empower patients</a:t>
            </a:r>
          </a:p>
          <a:p>
            <a:pPr marL="0" indent="0">
              <a:spcBef>
                <a:spcPts val="600"/>
              </a:spcBef>
              <a:spcAft>
                <a:spcPts val="0"/>
              </a:spcAft>
              <a:buNone/>
            </a:pPr>
            <a:r>
              <a:rPr lang="en-US" sz="1400" dirty="0">
                <a:solidFill>
                  <a:schemeClr val="accent4"/>
                </a:solidFill>
              </a:rPr>
              <a:t>Help physicians monitor and diagnose remotely</a:t>
            </a:r>
          </a:p>
        </p:txBody>
      </p:sp>
      <p:pic>
        <p:nvPicPr>
          <p:cNvPr id="45" name="Picture 10" descr="Full screen preview">
            <a:hlinkClick r:id="rId8" tooltip="Full screen preview"/>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98741" y="2224286"/>
            <a:ext cx="2060340" cy="1371600"/>
          </a:xfrm>
          <a:prstGeom prst="roundRect">
            <a:avLst>
              <a:gd name="adj" fmla="val 8757"/>
            </a:avLst>
          </a:prstGeom>
          <a:noFill/>
          <a:ln w="19050">
            <a:solidFill>
              <a:schemeClr val="bg1"/>
            </a:solidFill>
          </a:ln>
          <a:extLst>
            <a:ext uri="{909E8E84-426E-40DD-AFC4-6F175D3DCCD1}">
              <a14:hiddenFill xmlns:a14="http://schemas.microsoft.com/office/drawing/2010/main">
                <a:solidFill>
                  <a:srgbClr val="FFFFFF"/>
                </a:solidFill>
              </a14:hiddenFill>
            </a:ext>
          </a:extLst>
        </p:spPr>
      </p:pic>
      <p:pic>
        <p:nvPicPr>
          <p:cNvPr id="44" name="Picture 4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384070" y="1411483"/>
            <a:ext cx="2062890" cy="1371600"/>
          </a:xfrm>
          <a:prstGeom prst="roundRect">
            <a:avLst/>
          </a:prstGeom>
          <a:noFill/>
          <a:ln w="19050">
            <a:solidFill>
              <a:schemeClr val="bg1"/>
            </a:solidFill>
          </a:ln>
        </p:spPr>
      </p:pic>
    </p:spTree>
    <p:extLst>
      <p:ext uri="{BB962C8B-B14F-4D97-AF65-F5344CB8AC3E}">
        <p14:creationId xmlns:p14="http://schemas.microsoft.com/office/powerpoint/2010/main" val="2096564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700" dirty="0" smtClean="0"/>
              <a:t>Embracing the </a:t>
            </a:r>
            <a:r>
              <a:rPr lang="en-US" sz="3700" dirty="0"/>
              <a:t>Smart Home</a:t>
            </a:r>
          </a:p>
        </p:txBody>
      </p:sp>
      <p:sp>
        <p:nvSpPr>
          <p:cNvPr id="3" name="Slide Number Placeholder 2"/>
          <p:cNvSpPr>
            <a:spLocks noGrp="1"/>
          </p:cNvSpPr>
          <p:nvPr>
            <p:ph type="sldNum" sz="quarter" idx="12"/>
          </p:nvPr>
        </p:nvSpPr>
        <p:spPr/>
        <p:txBody>
          <a:bodyPr/>
          <a:lstStyle/>
          <a:p>
            <a:fld id="{5B31B9E4-8E4D-4C86-BFD7-412B282B373B}" type="slidenum">
              <a:rPr lang="fr-FR" smtClean="0"/>
              <a:t>5</a:t>
            </a:fld>
            <a:endParaRPr lang="fr-FR" dirty="0"/>
          </a:p>
        </p:txBody>
      </p:sp>
      <p:sp>
        <p:nvSpPr>
          <p:cNvPr id="25" name="Content Placeholder 2"/>
          <p:cNvSpPr txBox="1">
            <a:spLocks/>
          </p:cNvSpPr>
          <p:nvPr/>
        </p:nvSpPr>
        <p:spPr>
          <a:xfrm>
            <a:off x="173019" y="1360694"/>
            <a:ext cx="2063094" cy="3355998"/>
          </a:xfrm>
          <a:prstGeom prst="rect">
            <a:avLst/>
          </a:prstGeom>
        </p:spPr>
        <p:txBody>
          <a:bodyPr lIns="76819" tIns="38409" rIns="76819" bIns="38409"/>
          <a:lstStyle>
            <a:lvl1pPr marL="265473" indent="-265473" algn="l" defTabSz="1365291" rtl="0" eaLnBrk="1" latinLnBrk="0" hangingPunct="1">
              <a:lnSpc>
                <a:spcPct val="100000"/>
              </a:lnSpc>
              <a:spcBef>
                <a:spcPts val="2688"/>
              </a:spcBef>
              <a:spcAft>
                <a:spcPts val="896"/>
              </a:spcAft>
              <a:buClr>
                <a:schemeClr val="accent1"/>
              </a:buClr>
              <a:buFont typeface="Arial" pitchFamily="34" charset="0"/>
              <a:buChar char="•"/>
              <a:defRPr sz="2400" kern="1200">
                <a:solidFill>
                  <a:schemeClr val="accent4"/>
                </a:solidFill>
                <a:latin typeface="Arial" pitchFamily="34" charset="0"/>
                <a:ea typeface="+mn-ea"/>
                <a:cs typeface="Arial" pitchFamily="34" charset="0"/>
              </a:defRPr>
            </a:lvl1pPr>
            <a:lvl2pPr marL="796420" indent="-265473" algn="l" defTabSz="1365291" rtl="0" eaLnBrk="1" latinLnBrk="0" hangingPunct="1">
              <a:lnSpc>
                <a:spcPct val="90000"/>
              </a:lnSpc>
              <a:spcBef>
                <a:spcPts val="0"/>
              </a:spcBef>
              <a:spcAft>
                <a:spcPts val="896"/>
              </a:spcAft>
              <a:buClr>
                <a:schemeClr val="accent4">
                  <a:lumMod val="90000"/>
                  <a:lumOff val="10000"/>
                </a:schemeClr>
              </a:buClr>
              <a:buFont typeface="Arial" pitchFamily="34" charset="0"/>
              <a:buChar char="•"/>
              <a:defRPr sz="2000" kern="1200">
                <a:solidFill>
                  <a:schemeClr val="accent4">
                    <a:lumMod val="90000"/>
                    <a:lumOff val="10000"/>
                  </a:schemeClr>
                </a:solidFill>
                <a:latin typeface="Arial" pitchFamily="34" charset="0"/>
                <a:ea typeface="+mn-ea"/>
                <a:cs typeface="Arial" pitchFamily="34" charset="0"/>
              </a:defRPr>
            </a:lvl2pPr>
            <a:lvl3pPr marL="1346328" indent="-265473" algn="l" defTabSz="1365291" rtl="0" eaLnBrk="1" latinLnBrk="0" hangingPunct="1">
              <a:lnSpc>
                <a:spcPct val="90000"/>
              </a:lnSpc>
              <a:spcBef>
                <a:spcPts val="0"/>
              </a:spcBef>
              <a:spcAft>
                <a:spcPts val="448"/>
              </a:spcAft>
              <a:buFont typeface="Arial" pitchFamily="34" charset="0"/>
              <a:buChar char="•"/>
              <a:defRPr sz="1800" kern="1200" baseline="0">
                <a:solidFill>
                  <a:schemeClr val="accent3">
                    <a:lumMod val="50000"/>
                  </a:schemeClr>
                </a:solidFill>
                <a:latin typeface="Arial" pitchFamily="34" charset="0"/>
                <a:ea typeface="+mn-ea"/>
                <a:cs typeface="Arial" pitchFamily="34" charset="0"/>
              </a:defRPr>
            </a:lvl3pPr>
            <a:lvl4pPr marL="2280225" indent="-232289" algn="l" defTabSz="1365291" rtl="0" eaLnBrk="1" latinLnBrk="0" hangingPunct="1">
              <a:lnSpc>
                <a:spcPct val="90000"/>
              </a:lnSpc>
              <a:spcBef>
                <a:spcPts val="0"/>
              </a:spcBef>
              <a:spcAft>
                <a:spcPts val="448"/>
              </a:spcAft>
              <a:buFont typeface="Arial" pitchFamily="34" charset="0"/>
              <a:buChar char="•"/>
              <a:defRPr sz="1600" kern="1200" baseline="0">
                <a:solidFill>
                  <a:schemeClr val="accent3">
                    <a:lumMod val="75000"/>
                  </a:schemeClr>
                </a:solidFill>
                <a:latin typeface="Arial" pitchFamily="34" charset="0"/>
                <a:ea typeface="+mn-ea"/>
                <a:cs typeface="Arial" pitchFamily="34" charset="0"/>
              </a:defRPr>
            </a:lvl4pPr>
            <a:lvl5pPr marL="3071904" indent="-341323" algn="l" defTabSz="1365291" rtl="0" eaLnBrk="1" latinLnBrk="0" hangingPunct="1">
              <a:spcBef>
                <a:spcPct val="20000"/>
              </a:spcBef>
              <a:buFont typeface="Arial" pitchFamily="34" charset="0"/>
              <a:buChar char="»"/>
              <a:defRPr sz="3000" kern="1200">
                <a:solidFill>
                  <a:schemeClr val="tx1"/>
                </a:solidFill>
                <a:latin typeface="Arial" pitchFamily="34" charset="0"/>
                <a:ea typeface="+mn-ea"/>
                <a:cs typeface="Arial" pitchFamily="34" charset="0"/>
              </a:defRPr>
            </a:lvl5pPr>
            <a:lvl6pPr marL="3754549" indent="-341323" algn="l" defTabSz="1365291"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37195" indent="-341323" algn="l" defTabSz="1365291"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19840" indent="-341323" algn="l" defTabSz="1365291"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02485" indent="-341323" algn="l" defTabSz="1365291" rtl="0" eaLnBrk="1" latinLnBrk="0" hangingPunct="1">
              <a:spcBef>
                <a:spcPct val="20000"/>
              </a:spcBef>
              <a:buFont typeface="Arial" pitchFamily="34" charset="0"/>
              <a:buChar char="•"/>
              <a:defRPr sz="3000" kern="1200">
                <a:solidFill>
                  <a:schemeClr val="tx1"/>
                </a:solidFill>
                <a:latin typeface="+mn-lt"/>
                <a:ea typeface="+mn-ea"/>
                <a:cs typeface="+mn-cs"/>
              </a:defRPr>
            </a:lvl9pPr>
          </a:lstStyle>
          <a:p>
            <a:pPr>
              <a:spcBef>
                <a:spcPts val="504"/>
              </a:spcBef>
              <a:spcAft>
                <a:spcPts val="504"/>
              </a:spcAft>
            </a:pPr>
            <a:r>
              <a:rPr lang="en-US" sz="1500" dirty="0"/>
              <a:t>Sensors, intelligence and connectivity being added to many devices in the home</a:t>
            </a:r>
          </a:p>
          <a:p>
            <a:pPr>
              <a:spcBef>
                <a:spcPts val="504"/>
              </a:spcBef>
              <a:spcAft>
                <a:spcPts val="504"/>
              </a:spcAft>
            </a:pPr>
            <a:r>
              <a:rPr lang="en-US" sz="1500" dirty="0"/>
              <a:t>Innovative nature of the products allows new companies to challenge established leaders</a:t>
            </a:r>
          </a:p>
          <a:p>
            <a:pPr>
              <a:spcBef>
                <a:spcPts val="504"/>
              </a:spcBef>
              <a:spcAft>
                <a:spcPts val="504"/>
              </a:spcAft>
            </a:pPr>
            <a:r>
              <a:rPr lang="en-US" sz="1500" dirty="0"/>
              <a:t>ST present with many of the leaders in the first wave of augmented things in the home</a:t>
            </a:r>
          </a:p>
        </p:txBody>
      </p:sp>
      <p:sp>
        <p:nvSpPr>
          <p:cNvPr id="26" name="Rounded Rectangle 25"/>
          <p:cNvSpPr/>
          <p:nvPr/>
        </p:nvSpPr>
        <p:spPr>
          <a:xfrm>
            <a:off x="71500" y="1124744"/>
            <a:ext cx="2448508" cy="4968552"/>
          </a:xfrm>
          <a:prstGeom prst="roundRect">
            <a:avLst/>
          </a:prstGeom>
          <a:noFill/>
          <a:ln w="28575">
            <a:solidFill>
              <a:schemeClr val="tx2"/>
            </a:solidFill>
          </a:ln>
        </p:spPr>
        <p:txBody>
          <a:bodyPr vert="horz" wrap="square" lIns="76819" tIns="38409" rIns="76819" bIns="38409" rtlCol="0" anchor="ctr" anchorCtr="0">
            <a:noAutofit/>
          </a:bodyPr>
          <a:lstStyle/>
          <a:p>
            <a:pPr algn="ctr">
              <a:spcBef>
                <a:spcPts val="1008"/>
              </a:spcBef>
            </a:pPr>
            <a:endParaRPr lang="en-US" sz="1500" dirty="0">
              <a:solidFill>
                <a:schemeClr val="accent6"/>
              </a:solidFill>
            </a:endParaRPr>
          </a:p>
        </p:txBody>
      </p:sp>
      <p:grpSp>
        <p:nvGrpSpPr>
          <p:cNvPr id="92" name="Group 91"/>
          <p:cNvGrpSpPr/>
          <p:nvPr/>
        </p:nvGrpSpPr>
        <p:grpSpPr>
          <a:xfrm>
            <a:off x="2585548" y="1304764"/>
            <a:ext cx="6558960" cy="4512999"/>
            <a:chOff x="457200" y="406152"/>
            <a:chExt cx="8556078" cy="5931284"/>
          </a:xfrm>
        </p:grpSpPr>
        <p:pic>
          <p:nvPicPr>
            <p:cNvPr id="93"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921" r="3203"/>
            <a:stretch/>
          </p:blipFill>
          <p:spPr bwMode="auto">
            <a:xfrm>
              <a:off x="2957266" y="474231"/>
              <a:ext cx="3809550" cy="4808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 name="Picture 93"/>
            <p:cNvPicPr>
              <a:picLocks noChangeAspect="1" noChangeArrowheads="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7994101" y="1143483"/>
              <a:ext cx="769573" cy="62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 name="Picture 94"/>
            <p:cNvPicPr>
              <a:picLocks noChangeAspect="1" noChangeArrowheads="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2925723" y="4561861"/>
              <a:ext cx="1886535" cy="701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 name="Rounded Rectangle 95"/>
            <p:cNvSpPr/>
            <p:nvPr/>
          </p:nvSpPr>
          <p:spPr>
            <a:xfrm>
              <a:off x="999007" y="2325449"/>
              <a:ext cx="1997118" cy="4320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Intelligent </a:t>
              </a:r>
              <a:r>
                <a:rPr lang="en-US" sz="1400" dirty="0" smtClean="0">
                  <a:solidFill>
                    <a:schemeClr val="bg1"/>
                  </a:solidFill>
                </a:rPr>
                <a:t>Locks</a:t>
              </a:r>
              <a:endParaRPr lang="en-US" sz="1400" dirty="0">
                <a:solidFill>
                  <a:schemeClr val="bg1"/>
                </a:solidFill>
              </a:endParaRPr>
            </a:p>
          </p:txBody>
        </p:sp>
        <p:pic>
          <p:nvPicPr>
            <p:cNvPr id="97"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173230" y="1465890"/>
              <a:ext cx="822895" cy="717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 name="Picture 97" descr="http://hothardware.com/newsimages/Item26001/gojilock.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99007" y="1465977"/>
              <a:ext cx="1048547" cy="727433"/>
            </a:xfrm>
            <a:prstGeom prst="rect">
              <a:avLst/>
            </a:prstGeom>
            <a:noFill/>
            <a:extLst>
              <a:ext uri="{909E8E84-426E-40DD-AFC4-6F175D3DCCD1}">
                <a14:hiddenFill xmlns:a14="http://schemas.microsoft.com/office/drawing/2010/main">
                  <a:solidFill>
                    <a:srgbClr val="FFFFFF"/>
                  </a:solidFill>
                </a14:hiddenFill>
              </a:ext>
            </a:extLst>
          </p:spPr>
        </p:pic>
        <p:sp>
          <p:nvSpPr>
            <p:cNvPr id="99" name="Rounded Rectangle 98"/>
            <p:cNvSpPr/>
            <p:nvPr/>
          </p:nvSpPr>
          <p:spPr>
            <a:xfrm>
              <a:off x="5871727" y="2716152"/>
              <a:ext cx="2304256" cy="4320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Smart Appliances</a:t>
              </a:r>
              <a:endParaRPr lang="en-US" sz="1400" dirty="0">
                <a:solidFill>
                  <a:schemeClr val="bg1"/>
                </a:solidFill>
              </a:endParaRPr>
            </a:p>
          </p:txBody>
        </p:sp>
        <p:pic>
          <p:nvPicPr>
            <p:cNvPr id="100" name="Picture 6"/>
            <p:cNvPicPr>
              <a:picLocks noChangeAspect="1" noChangeArrowheads="1"/>
            </p:cNvPicPr>
            <p:nvPr/>
          </p:nvPicPr>
          <p:blipFill rotWithShape="1">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301031" y="4600955"/>
              <a:ext cx="859377" cy="759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 name="Picture 3"/>
            <p:cNvPicPr>
              <a:picLocks noChangeAspect="1" noChangeArrowheads="1"/>
            </p:cNvPicPr>
            <p:nvPr/>
          </p:nvPicPr>
          <p:blipFill rotWithShape="1">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087512" y="1974218"/>
              <a:ext cx="1005748" cy="655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 name="Picture 3"/>
            <p:cNvPicPr>
              <a:picLocks noChangeAspect="1" noChangeArrowheads="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730720" y="4884641"/>
              <a:ext cx="1159408" cy="1162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 name="Rounded Rectangle 102"/>
            <p:cNvSpPr/>
            <p:nvPr/>
          </p:nvSpPr>
          <p:spPr>
            <a:xfrm>
              <a:off x="5438258" y="5878368"/>
              <a:ext cx="2304256" cy="4320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Toys &amp; Games</a:t>
              </a:r>
              <a:endParaRPr lang="en-US" sz="1400" dirty="0">
                <a:solidFill>
                  <a:schemeClr val="bg1"/>
                </a:solidFill>
              </a:endParaRPr>
            </a:p>
          </p:txBody>
        </p:sp>
        <p:pic>
          <p:nvPicPr>
            <p:cNvPr id="104" name="Picture 5"/>
            <p:cNvPicPr>
              <a:picLocks noChangeAspect="1" noChangeArrowheads="1"/>
            </p:cNvPicPr>
            <p:nvPr/>
          </p:nvPicPr>
          <p:blipFill rotWithShape="1">
            <a:blip r:embed="rId11" cstate="email">
              <a:clrChange>
                <a:clrFrom>
                  <a:srgbClr val="F8F8F8"/>
                </a:clrFrom>
                <a:clrTo>
                  <a:srgbClr val="F8F8F8">
                    <a:alpha val="0"/>
                  </a:srgbClr>
                </a:clrTo>
              </a:clrChange>
              <a:extLst>
                <a:ext uri="{28A0092B-C50C-407E-A947-70E740481C1C}">
                  <a14:useLocalDpi xmlns:a14="http://schemas.microsoft.com/office/drawing/2010/main"/>
                </a:ext>
              </a:extLst>
            </a:blip>
            <a:srcRect/>
            <a:stretch/>
          </p:blipFill>
          <p:spPr bwMode="auto">
            <a:xfrm>
              <a:off x="7060092" y="5124208"/>
              <a:ext cx="884635" cy="615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 name="Picture 2"/>
            <p:cNvPicPr>
              <a:picLocks noChangeAspect="1" noChangeArrowheads="1"/>
            </p:cNvPicPr>
            <p:nvPr/>
          </p:nvPicPr>
          <p:blipFill>
            <a:blip r:embed="rId1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44532" y="1582442"/>
              <a:ext cx="1068746" cy="91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 name="Picture 3"/>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7141068" y="433469"/>
              <a:ext cx="1071562" cy="1071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 name="Picture 3"/>
            <p:cNvPicPr>
              <a:picLocks noChangeAspect="1" noChangeArrowheads="1"/>
            </p:cNvPicPr>
            <p:nvPr/>
          </p:nvPicPr>
          <p:blipFill>
            <a:blip r:embed="rId1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37470" y="4642553"/>
              <a:ext cx="598037" cy="598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 name="Picture 4"/>
            <p:cNvPicPr>
              <a:picLocks noChangeAspect="1" noChangeArrowheads="1"/>
            </p:cNvPicPr>
            <p:nvPr/>
          </p:nvPicPr>
          <p:blipFill>
            <a:blip r:embed="rId15" cstate="email">
              <a:clrChange>
                <a:clrFrom>
                  <a:srgbClr val="FBFBFB"/>
                </a:clrFrom>
                <a:clrTo>
                  <a:srgbClr val="FBFBFB">
                    <a:alpha val="0"/>
                  </a:srgbClr>
                </a:clrTo>
              </a:clrChange>
              <a:extLst>
                <a:ext uri="{28A0092B-C50C-407E-A947-70E740481C1C}">
                  <a14:useLocalDpi xmlns:a14="http://schemas.microsoft.com/office/drawing/2010/main"/>
                </a:ext>
              </a:extLst>
            </a:blip>
            <a:srcRect/>
            <a:stretch>
              <a:fillRect/>
            </a:stretch>
          </p:blipFill>
          <p:spPr bwMode="auto">
            <a:xfrm>
              <a:off x="6380005" y="4402308"/>
              <a:ext cx="847286" cy="901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 name="Picture 3"/>
            <p:cNvPicPr>
              <a:picLocks noChangeAspect="1" noChangeArrowheads="1"/>
            </p:cNvPicPr>
            <p:nvPr/>
          </p:nvPicPr>
          <p:blipFill rotWithShape="1">
            <a:blip r:embed="rId16" cstate="email">
              <a:extLst>
                <a:ext uri="{28A0092B-C50C-407E-A947-70E740481C1C}">
                  <a14:useLocalDpi xmlns:a14="http://schemas.microsoft.com/office/drawing/2010/main"/>
                </a:ext>
              </a:extLst>
            </a:blip>
            <a:srcRect/>
            <a:stretch/>
          </p:blipFill>
          <p:spPr bwMode="auto">
            <a:xfrm>
              <a:off x="2270016" y="4728208"/>
              <a:ext cx="886699" cy="79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0" name="Rounded Rectangle 109"/>
            <p:cNvSpPr/>
            <p:nvPr/>
          </p:nvSpPr>
          <p:spPr>
            <a:xfrm>
              <a:off x="2022889" y="5629734"/>
              <a:ext cx="1997118" cy="4320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Smart Energy</a:t>
              </a:r>
              <a:endParaRPr lang="en-US" sz="1400" dirty="0">
                <a:solidFill>
                  <a:schemeClr val="bg1"/>
                </a:solidFill>
              </a:endParaRPr>
            </a:p>
          </p:txBody>
        </p:sp>
        <p:pic>
          <p:nvPicPr>
            <p:cNvPr id="111" name="Picture 3"/>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4195925" y="5317572"/>
              <a:ext cx="1011015" cy="1019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 name="Picture 2"/>
            <p:cNvPicPr>
              <a:picLocks noChangeAspect="1" noChangeArrowheads="1"/>
            </p:cNvPicPr>
            <p:nvPr/>
          </p:nvPicPr>
          <p:blipFill rotWithShape="1">
            <a:blip r:embed="rId18" cstate="email">
              <a:extLst>
                <a:ext uri="{28A0092B-C50C-407E-A947-70E740481C1C}">
                  <a14:useLocalDpi xmlns:a14="http://schemas.microsoft.com/office/drawing/2010/main"/>
                </a:ext>
              </a:extLst>
            </a:blip>
            <a:srcRect/>
            <a:stretch/>
          </p:blipFill>
          <p:spPr bwMode="auto">
            <a:xfrm>
              <a:off x="7149578" y="1457372"/>
              <a:ext cx="705662" cy="1033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 name="Picture 112"/>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994336" y="3156612"/>
              <a:ext cx="867862" cy="813657"/>
            </a:xfrm>
            <a:prstGeom prst="rect">
              <a:avLst/>
            </a:prstGeom>
          </p:spPr>
        </p:pic>
        <p:sp>
          <p:nvSpPr>
            <p:cNvPr id="114" name="Rounded Rectangle 113"/>
            <p:cNvSpPr/>
            <p:nvPr/>
          </p:nvSpPr>
          <p:spPr>
            <a:xfrm>
              <a:off x="457200" y="4006205"/>
              <a:ext cx="1997118" cy="4320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Electric Vehicle</a:t>
              </a:r>
              <a:endParaRPr lang="en-US" sz="1400" dirty="0">
                <a:solidFill>
                  <a:schemeClr val="bg1"/>
                </a:solidFill>
              </a:endParaRPr>
            </a:p>
          </p:txBody>
        </p:sp>
        <p:sp>
          <p:nvSpPr>
            <p:cNvPr id="115" name="Rounded Rectangle 114"/>
            <p:cNvSpPr/>
            <p:nvPr/>
          </p:nvSpPr>
          <p:spPr>
            <a:xfrm>
              <a:off x="3048000" y="1608413"/>
              <a:ext cx="2304256" cy="4320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Entertainment</a:t>
              </a:r>
              <a:endParaRPr lang="en-US" sz="1400" dirty="0">
                <a:solidFill>
                  <a:schemeClr val="bg1"/>
                </a:solidFill>
              </a:endParaRPr>
            </a:p>
          </p:txBody>
        </p:sp>
        <p:sp>
          <p:nvSpPr>
            <p:cNvPr id="116" name="Rounded Rectangle 115"/>
            <p:cNvSpPr/>
            <p:nvPr/>
          </p:nvSpPr>
          <p:spPr>
            <a:xfrm>
              <a:off x="3512455" y="406152"/>
              <a:ext cx="2304256" cy="4320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Smart Lighting</a:t>
              </a:r>
              <a:endParaRPr lang="en-US" sz="1400" dirty="0">
                <a:solidFill>
                  <a:schemeClr val="bg1"/>
                </a:solidFill>
              </a:endParaRPr>
            </a:p>
          </p:txBody>
        </p:sp>
        <p:grpSp>
          <p:nvGrpSpPr>
            <p:cNvPr id="117" name="Group 116"/>
            <p:cNvGrpSpPr/>
            <p:nvPr/>
          </p:nvGrpSpPr>
          <p:grpSpPr>
            <a:xfrm>
              <a:off x="7742514" y="3419768"/>
              <a:ext cx="1169573" cy="934777"/>
              <a:chOff x="3179798" y="813577"/>
              <a:chExt cx="1116053" cy="1014816"/>
            </a:xfrm>
          </p:grpSpPr>
          <p:pic>
            <p:nvPicPr>
              <p:cNvPr id="119" name="Picture 6" descr="NetGuard"/>
              <p:cNvPicPr>
                <a:picLocks noChangeAspect="1" noChangeArrowheads="1"/>
              </p:cNvPicPr>
              <p:nvPr/>
            </p:nvPicPr>
            <p:blipFill>
              <a:blip r:embed="rId20" cstate="email">
                <a:lum bright="12000"/>
                <a:extLst>
                  <a:ext uri="{28A0092B-C50C-407E-A947-70E740481C1C}">
                    <a14:useLocalDpi xmlns:a14="http://schemas.microsoft.com/office/drawing/2010/main"/>
                  </a:ext>
                </a:extLst>
              </a:blip>
              <a:srcRect/>
              <a:stretch>
                <a:fillRect/>
              </a:stretch>
            </p:blipFill>
            <p:spPr bwMode="auto">
              <a:xfrm>
                <a:off x="3179798" y="813577"/>
                <a:ext cx="1116053" cy="10148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0" name="Oval 119"/>
              <p:cNvSpPr/>
              <p:nvPr/>
            </p:nvSpPr>
            <p:spPr>
              <a:xfrm>
                <a:off x="3338149" y="1268761"/>
                <a:ext cx="81723" cy="180020"/>
              </a:xfrm>
              <a:prstGeom prst="ellipse">
                <a:avLst/>
              </a:prstGeom>
              <a:ln>
                <a:solidFill>
                  <a:srgbClr val="0099FF"/>
                </a:solidFill>
              </a:ln>
            </p:spPr>
            <p:style>
              <a:lnRef idx="2">
                <a:schemeClr val="accent2"/>
              </a:lnRef>
              <a:fillRef idx="1">
                <a:schemeClr val="lt1"/>
              </a:fillRef>
              <a:effectRef idx="0">
                <a:schemeClr val="accent2"/>
              </a:effectRef>
              <a:fontRef idx="minor">
                <a:schemeClr val="dk1"/>
              </a:fontRef>
            </p:style>
            <p:txBody>
              <a:bodyPr lIns="105357" tIns="2011820" rIns="105357" bIns="1058589" spcCol="1045" rtlCol="0" anchor="ctr"/>
              <a:lstStyle/>
              <a:p>
                <a:pPr algn="ctr" defTabSz="658482">
                  <a:lnSpc>
                    <a:spcPct val="90000"/>
                  </a:lnSpc>
                  <a:spcAft>
                    <a:spcPct val="35000"/>
                  </a:spcAft>
                </a:pPr>
                <a:endParaRPr lang="en-US" sz="1050">
                  <a:solidFill>
                    <a:schemeClr val="tx1"/>
                  </a:solidFill>
                  <a:cs typeface="Arial" pitchFamily="34" charset="0"/>
                </a:endParaRPr>
              </a:p>
            </p:txBody>
          </p:sp>
          <p:sp>
            <p:nvSpPr>
              <p:cNvPr id="121" name="Oval 120"/>
              <p:cNvSpPr/>
              <p:nvPr/>
            </p:nvSpPr>
            <p:spPr>
              <a:xfrm>
                <a:off x="4139952" y="1610821"/>
                <a:ext cx="81723" cy="180020"/>
              </a:xfrm>
              <a:prstGeom prst="ellipse">
                <a:avLst/>
              </a:prstGeom>
              <a:ln>
                <a:solidFill>
                  <a:srgbClr val="0099FF"/>
                </a:solidFill>
              </a:ln>
            </p:spPr>
            <p:style>
              <a:lnRef idx="2">
                <a:schemeClr val="accent2"/>
              </a:lnRef>
              <a:fillRef idx="1">
                <a:schemeClr val="lt1"/>
              </a:fillRef>
              <a:effectRef idx="0">
                <a:schemeClr val="accent2"/>
              </a:effectRef>
              <a:fontRef idx="minor">
                <a:schemeClr val="dk1"/>
              </a:fontRef>
            </p:style>
            <p:txBody>
              <a:bodyPr lIns="105357" tIns="2011820" rIns="105357" bIns="1058589" spcCol="1045" rtlCol="0" anchor="ctr"/>
              <a:lstStyle/>
              <a:p>
                <a:pPr algn="ctr" defTabSz="658482">
                  <a:lnSpc>
                    <a:spcPct val="90000"/>
                  </a:lnSpc>
                  <a:spcAft>
                    <a:spcPct val="35000"/>
                  </a:spcAft>
                </a:pPr>
                <a:endParaRPr lang="en-US" sz="1050">
                  <a:solidFill>
                    <a:schemeClr val="tx1"/>
                  </a:solidFill>
                  <a:cs typeface="Arial" pitchFamily="34" charset="0"/>
                </a:endParaRPr>
              </a:p>
            </p:txBody>
          </p:sp>
          <p:sp>
            <p:nvSpPr>
              <p:cNvPr id="122" name="Oval 121"/>
              <p:cNvSpPr/>
              <p:nvPr/>
            </p:nvSpPr>
            <p:spPr>
              <a:xfrm>
                <a:off x="3599892" y="944724"/>
                <a:ext cx="81723" cy="180020"/>
              </a:xfrm>
              <a:prstGeom prst="ellipse">
                <a:avLst/>
              </a:prstGeom>
              <a:ln>
                <a:solidFill>
                  <a:srgbClr val="0099FF"/>
                </a:solidFill>
              </a:ln>
            </p:spPr>
            <p:style>
              <a:lnRef idx="2">
                <a:schemeClr val="accent2"/>
              </a:lnRef>
              <a:fillRef idx="1">
                <a:schemeClr val="lt1"/>
              </a:fillRef>
              <a:effectRef idx="0">
                <a:schemeClr val="accent2"/>
              </a:effectRef>
              <a:fontRef idx="minor">
                <a:schemeClr val="dk1"/>
              </a:fontRef>
            </p:style>
            <p:txBody>
              <a:bodyPr lIns="105357" tIns="2011820" rIns="105357" bIns="1058589" spcCol="1045" rtlCol="0" anchor="ctr"/>
              <a:lstStyle/>
              <a:p>
                <a:pPr algn="ctr" defTabSz="658482">
                  <a:lnSpc>
                    <a:spcPct val="90000"/>
                  </a:lnSpc>
                  <a:spcAft>
                    <a:spcPct val="35000"/>
                  </a:spcAft>
                </a:pPr>
                <a:endParaRPr lang="en-US" sz="1050">
                  <a:solidFill>
                    <a:schemeClr val="tx1"/>
                  </a:solidFill>
                  <a:cs typeface="Arial" pitchFamily="34" charset="0"/>
                </a:endParaRPr>
              </a:p>
            </p:txBody>
          </p:sp>
        </p:grpSp>
        <p:sp>
          <p:nvSpPr>
            <p:cNvPr id="118" name="Rounded Rectangle 117"/>
            <p:cNvSpPr/>
            <p:nvPr/>
          </p:nvSpPr>
          <p:spPr>
            <a:xfrm>
              <a:off x="5334000" y="3606552"/>
              <a:ext cx="2304256" cy="4320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Smart “Me”</a:t>
              </a:r>
              <a:endParaRPr lang="en-US" sz="1400" dirty="0">
                <a:solidFill>
                  <a:schemeClr val="bg1"/>
                </a:solidFill>
              </a:endParaRPr>
            </a:p>
          </p:txBody>
        </p:sp>
      </p:grpSp>
    </p:spTree>
    <p:extLst>
      <p:ext uri="{BB962C8B-B14F-4D97-AF65-F5344CB8AC3E}">
        <p14:creationId xmlns:p14="http://schemas.microsoft.com/office/powerpoint/2010/main" val="142767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Smart Home GW Platform</a:t>
            </a:r>
            <a:endParaRPr lang="en-US" sz="2200" dirty="0"/>
          </a:p>
        </p:txBody>
      </p:sp>
      <p:graphicFrame>
        <p:nvGraphicFramePr>
          <p:cNvPr id="196" name="Content Placeholder 6"/>
          <p:cNvGraphicFramePr>
            <a:graphicFrameLocks/>
          </p:cNvGraphicFramePr>
          <p:nvPr>
            <p:extLst>
              <p:ext uri="{D42A27DB-BD31-4B8C-83A1-F6EECF244321}">
                <p14:modId xmlns:p14="http://schemas.microsoft.com/office/powerpoint/2010/main" val="3910262180"/>
              </p:ext>
            </p:extLst>
          </p:nvPr>
        </p:nvGraphicFramePr>
        <p:xfrm>
          <a:off x="606554" y="1880828"/>
          <a:ext cx="4253478" cy="3888431"/>
        </p:xfrm>
        <a:graphic>
          <a:graphicData uri="http://schemas.openxmlformats.org/drawingml/2006/table">
            <a:tbl>
              <a:tblPr firstRow="1" bandRow="1">
                <a:tableStyleId>{5C22544A-7EE6-4342-B048-85BDC9FD1C3A}</a:tableStyleId>
              </a:tblPr>
              <a:tblGrid>
                <a:gridCol w="4253478"/>
              </a:tblGrid>
              <a:tr h="42525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err="1" smtClean="0">
                          <a:solidFill>
                            <a:schemeClr val="bg1"/>
                          </a:solidFill>
                          <a:latin typeface="+mn-lt"/>
                        </a:rPr>
                        <a:t>GatewayOne</a:t>
                      </a:r>
                      <a:r>
                        <a:rPr lang="en-US" sz="1500" dirty="0" smtClean="0">
                          <a:solidFill>
                            <a:schemeClr val="bg1"/>
                          </a:solidFill>
                          <a:latin typeface="+mn-lt"/>
                        </a:rPr>
                        <a:t> by Tatung</a:t>
                      </a:r>
                    </a:p>
                  </a:txBody>
                  <a:tcPr marT="60960" marB="60960" anchor="ctr"/>
                </a:tc>
              </a:tr>
              <a:tr h="378677">
                <a:tc>
                  <a:txBody>
                    <a:bodyPr/>
                    <a:lstStyle/>
                    <a:p>
                      <a:pPr marL="0" marR="0" indent="0" algn="ctr" defTabSz="571145" rtl="0" eaLnBrk="1" fontAlgn="auto" latinLnBrk="0" hangingPunct="1">
                        <a:lnSpc>
                          <a:spcPct val="100000"/>
                        </a:lnSpc>
                        <a:spcBef>
                          <a:spcPts val="0"/>
                        </a:spcBef>
                        <a:spcAft>
                          <a:spcPts val="0"/>
                        </a:spcAft>
                        <a:buClrTx/>
                        <a:buSzTx/>
                        <a:buFontTx/>
                        <a:buNone/>
                        <a:tabLst/>
                        <a:defRPr/>
                      </a:pPr>
                      <a:r>
                        <a:rPr lang="en-US" sz="1500" dirty="0" smtClean="0">
                          <a:solidFill>
                            <a:schemeClr val="tx1">
                              <a:lumMod val="95000"/>
                              <a:lumOff val="5000"/>
                            </a:schemeClr>
                          </a:solidFill>
                          <a:latin typeface="+mn-lt"/>
                        </a:rPr>
                        <a:t>ARM 926EJ-S@333MHz</a:t>
                      </a:r>
                    </a:p>
                  </a:txBody>
                  <a:tcPr marT="60960" marB="60960" anchor="ctr"/>
                </a:tc>
              </a:tr>
              <a:tr h="774780">
                <a:tc>
                  <a:txBody>
                    <a:bodyPr/>
                    <a:lstStyle/>
                    <a:p>
                      <a:pPr marL="171450" indent="-171450" algn="l">
                        <a:buFont typeface="Arial" pitchFamily="34" charset="0"/>
                        <a:buChar char="•"/>
                      </a:pPr>
                      <a:r>
                        <a:rPr lang="en-US" sz="1500" dirty="0" smtClean="0">
                          <a:solidFill>
                            <a:schemeClr val="tx1">
                              <a:lumMod val="95000"/>
                              <a:lumOff val="5000"/>
                            </a:schemeClr>
                          </a:solidFill>
                          <a:latin typeface="+mn-lt"/>
                        </a:rPr>
                        <a:t>360 DMIPS;</a:t>
                      </a:r>
                      <a:r>
                        <a:rPr lang="en-US" sz="1500" baseline="0" dirty="0" smtClean="0">
                          <a:solidFill>
                            <a:schemeClr val="tx1">
                              <a:lumMod val="95000"/>
                              <a:lumOff val="5000"/>
                            </a:schemeClr>
                          </a:solidFill>
                          <a:latin typeface="+mn-lt"/>
                        </a:rPr>
                        <a:t> </a:t>
                      </a:r>
                      <a:r>
                        <a:rPr lang="en-US" sz="1500" dirty="0" smtClean="0">
                          <a:solidFill>
                            <a:schemeClr val="tx1">
                              <a:lumMod val="95000"/>
                              <a:lumOff val="5000"/>
                            </a:schemeClr>
                          </a:solidFill>
                          <a:latin typeface="+mn-lt"/>
                        </a:rPr>
                        <a:t>200 when running HPAV</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500" dirty="0" smtClean="0">
                          <a:solidFill>
                            <a:schemeClr val="tx1">
                              <a:lumMod val="95000"/>
                              <a:lumOff val="5000"/>
                            </a:schemeClr>
                          </a:solidFill>
                          <a:latin typeface="+mn-lt"/>
                        </a:rPr>
                        <a:t>Linux + JVM</a:t>
                      </a:r>
                      <a:r>
                        <a:rPr lang="en-US" sz="1500" baseline="0" dirty="0" smtClean="0">
                          <a:solidFill>
                            <a:schemeClr val="tx1">
                              <a:lumMod val="95000"/>
                              <a:lumOff val="5000"/>
                            </a:schemeClr>
                          </a:solidFill>
                          <a:latin typeface="+mn-lt"/>
                        </a:rPr>
                        <a:t> + OSGi framework</a:t>
                      </a:r>
                      <a:endParaRPr lang="en-US" sz="1500" dirty="0" smtClean="0">
                        <a:solidFill>
                          <a:schemeClr val="tx1">
                            <a:lumMod val="95000"/>
                            <a:lumOff val="5000"/>
                          </a:schemeClr>
                        </a:solidFill>
                        <a:latin typeface="+mn-lt"/>
                      </a:endParaRPr>
                    </a:p>
                  </a:txBody>
                  <a:tcPr marT="60960" marB="60960"/>
                </a:tc>
              </a:tr>
              <a:tr h="2309722">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500" dirty="0" err="1" smtClean="0">
                          <a:solidFill>
                            <a:schemeClr val="tx1">
                              <a:lumMod val="95000"/>
                              <a:lumOff val="5000"/>
                            </a:schemeClr>
                          </a:solidFill>
                          <a:latin typeface="+mn-lt"/>
                        </a:rPr>
                        <a:t>WiFi</a:t>
                      </a:r>
                      <a:r>
                        <a:rPr lang="en-US" sz="1500" baseline="0" dirty="0" smtClean="0">
                          <a:solidFill>
                            <a:schemeClr val="tx1">
                              <a:lumMod val="95000"/>
                              <a:lumOff val="5000"/>
                            </a:schemeClr>
                          </a:solidFill>
                          <a:latin typeface="+mn-lt"/>
                        </a:rPr>
                        <a:t> </a:t>
                      </a:r>
                      <a:r>
                        <a:rPr lang="en-US" sz="1500" dirty="0" smtClean="0">
                          <a:solidFill>
                            <a:schemeClr val="tx1">
                              <a:lumMod val="95000"/>
                              <a:lumOff val="5000"/>
                            </a:schemeClr>
                          </a:solidFill>
                          <a:latin typeface="+mn-lt"/>
                        </a:rPr>
                        <a:t>802.11n</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500" dirty="0" smtClean="0">
                          <a:solidFill>
                            <a:schemeClr val="tx1">
                              <a:lumMod val="95000"/>
                              <a:lumOff val="5000"/>
                            </a:schemeClr>
                          </a:solidFill>
                          <a:latin typeface="+mn-lt"/>
                        </a:rPr>
                        <a:t>BT</a:t>
                      </a:r>
                      <a:r>
                        <a:rPr lang="en-US" sz="1500" baseline="0" dirty="0" smtClean="0">
                          <a:solidFill>
                            <a:schemeClr val="tx1">
                              <a:lumMod val="95000"/>
                              <a:lumOff val="5000"/>
                            </a:schemeClr>
                          </a:solidFill>
                          <a:latin typeface="+mn-lt"/>
                        </a:rPr>
                        <a:t> Smart Ready</a:t>
                      </a:r>
                      <a:endParaRPr lang="en-US" sz="1500" dirty="0" smtClean="0">
                        <a:solidFill>
                          <a:schemeClr val="tx1">
                            <a:lumMod val="95000"/>
                            <a:lumOff val="5000"/>
                          </a:schemeClr>
                        </a:solidFill>
                        <a:latin typeface="+mn-lt"/>
                      </a:endParaRPr>
                    </a:p>
                    <a:p>
                      <a:pPr marL="171450" marR="0" indent="-171450" algn="l" defTabSz="571145" rtl="0" eaLnBrk="1" fontAlgn="auto" latinLnBrk="0" hangingPunct="1">
                        <a:lnSpc>
                          <a:spcPct val="100000"/>
                        </a:lnSpc>
                        <a:spcBef>
                          <a:spcPts val="0"/>
                        </a:spcBef>
                        <a:spcAft>
                          <a:spcPts val="0"/>
                        </a:spcAft>
                        <a:buClrTx/>
                        <a:buSzTx/>
                        <a:buFont typeface="Arial" pitchFamily="34" charset="0"/>
                        <a:buChar char="•"/>
                        <a:tabLst/>
                        <a:defRPr/>
                      </a:pPr>
                      <a:r>
                        <a:rPr lang="en-US" sz="1500" dirty="0" smtClean="0">
                          <a:solidFill>
                            <a:schemeClr val="tx1">
                              <a:lumMod val="95000"/>
                              <a:lumOff val="5000"/>
                            </a:schemeClr>
                          </a:solidFill>
                          <a:latin typeface="+mn-lt"/>
                        </a:rPr>
                        <a:t>Ethernet</a:t>
                      </a:r>
                    </a:p>
                    <a:p>
                      <a:pPr marL="171450" marR="0" indent="-171450" algn="l" defTabSz="571145" rtl="0" eaLnBrk="1" fontAlgn="auto" latinLnBrk="0" hangingPunct="1">
                        <a:lnSpc>
                          <a:spcPct val="100000"/>
                        </a:lnSpc>
                        <a:spcBef>
                          <a:spcPts val="0"/>
                        </a:spcBef>
                        <a:spcAft>
                          <a:spcPts val="0"/>
                        </a:spcAft>
                        <a:buClrTx/>
                        <a:buSzTx/>
                        <a:buFont typeface="Arial" pitchFamily="34" charset="0"/>
                        <a:buChar char="•"/>
                        <a:tabLst/>
                        <a:defRPr/>
                      </a:pPr>
                      <a:r>
                        <a:rPr lang="en-US" sz="1500" dirty="0" smtClean="0">
                          <a:solidFill>
                            <a:schemeClr val="tx1">
                              <a:lumMod val="95000"/>
                              <a:lumOff val="5000"/>
                            </a:schemeClr>
                          </a:solidFill>
                          <a:latin typeface="+mn-lt"/>
                        </a:rPr>
                        <a:t>USB</a:t>
                      </a:r>
                      <a:r>
                        <a:rPr lang="en-US" sz="1500" baseline="0" dirty="0" smtClean="0">
                          <a:solidFill>
                            <a:schemeClr val="tx1">
                              <a:lumMod val="95000"/>
                              <a:lumOff val="5000"/>
                            </a:schemeClr>
                          </a:solidFill>
                          <a:latin typeface="+mn-lt"/>
                        </a:rPr>
                        <a:t> 2.0</a:t>
                      </a:r>
                      <a:endParaRPr lang="en-US" sz="1500" dirty="0" smtClean="0">
                        <a:solidFill>
                          <a:schemeClr val="tx1">
                            <a:lumMod val="95000"/>
                            <a:lumOff val="5000"/>
                          </a:schemeClr>
                        </a:solidFill>
                        <a:latin typeface="+mn-lt"/>
                      </a:endParaRPr>
                    </a:p>
                    <a:p>
                      <a:pPr marL="171450" indent="-171450" algn="l">
                        <a:buFont typeface="Arial" pitchFamily="34" charset="0"/>
                        <a:buChar char="•"/>
                      </a:pPr>
                      <a:r>
                        <a:rPr lang="en-US" sz="1500" dirty="0" err="1" smtClean="0">
                          <a:solidFill>
                            <a:schemeClr val="tx1">
                              <a:lumMod val="95000"/>
                              <a:lumOff val="5000"/>
                            </a:schemeClr>
                          </a:solidFill>
                          <a:latin typeface="+mn-lt"/>
                        </a:rPr>
                        <a:t>HomePlug</a:t>
                      </a:r>
                      <a:r>
                        <a:rPr lang="en-US" sz="1500" baseline="0" dirty="0" smtClean="0">
                          <a:solidFill>
                            <a:schemeClr val="tx1">
                              <a:lumMod val="95000"/>
                              <a:lumOff val="5000"/>
                            </a:schemeClr>
                          </a:solidFill>
                          <a:latin typeface="+mn-lt"/>
                        </a:rPr>
                        <a:t> AV</a:t>
                      </a:r>
                    </a:p>
                    <a:p>
                      <a:pPr marL="171450" marR="0" indent="-171450" algn="l" defTabSz="571145" rtl="0" eaLnBrk="1" fontAlgn="auto" latinLnBrk="0" hangingPunct="1">
                        <a:lnSpc>
                          <a:spcPct val="100000"/>
                        </a:lnSpc>
                        <a:spcBef>
                          <a:spcPts val="0"/>
                        </a:spcBef>
                        <a:spcAft>
                          <a:spcPts val="0"/>
                        </a:spcAft>
                        <a:buClrTx/>
                        <a:buSzTx/>
                        <a:buFont typeface="Arial" pitchFamily="34" charset="0"/>
                        <a:buChar char="•"/>
                        <a:tabLst/>
                        <a:defRPr/>
                      </a:pPr>
                      <a:r>
                        <a:rPr lang="en-US" sz="1500" dirty="0" smtClean="0">
                          <a:solidFill>
                            <a:schemeClr val="tx1">
                              <a:lumMod val="95000"/>
                              <a:lumOff val="5000"/>
                            </a:schemeClr>
                          </a:solidFill>
                          <a:latin typeface="+mn-lt"/>
                        </a:rPr>
                        <a:t>Optional</a:t>
                      </a:r>
                      <a:r>
                        <a:rPr lang="en-US" sz="1500" baseline="0" dirty="0" smtClean="0">
                          <a:solidFill>
                            <a:schemeClr val="tx1">
                              <a:lumMod val="95000"/>
                              <a:lumOff val="5000"/>
                            </a:schemeClr>
                          </a:solidFill>
                          <a:latin typeface="+mn-lt"/>
                        </a:rPr>
                        <a:t> </a:t>
                      </a:r>
                      <a:r>
                        <a:rPr lang="en-US" sz="1500" baseline="0" dirty="0" err="1" smtClean="0">
                          <a:solidFill>
                            <a:schemeClr val="tx1">
                              <a:lumMod val="95000"/>
                              <a:lumOff val="5000"/>
                            </a:schemeClr>
                          </a:solidFill>
                          <a:latin typeface="+mn-lt"/>
                        </a:rPr>
                        <a:t>Zwave</a:t>
                      </a:r>
                      <a:r>
                        <a:rPr lang="en-US" sz="1500" baseline="0" dirty="0" smtClean="0">
                          <a:solidFill>
                            <a:schemeClr val="tx1">
                              <a:lumMod val="95000"/>
                              <a:lumOff val="5000"/>
                            </a:schemeClr>
                          </a:solidFill>
                          <a:latin typeface="+mn-lt"/>
                        </a:rPr>
                        <a:t> and </a:t>
                      </a:r>
                      <a:r>
                        <a:rPr lang="en-US" sz="1500" dirty="0" err="1" smtClean="0">
                          <a:solidFill>
                            <a:schemeClr val="tx1">
                              <a:lumMod val="95000"/>
                              <a:lumOff val="5000"/>
                            </a:schemeClr>
                          </a:solidFill>
                          <a:latin typeface="+mn-lt"/>
                        </a:rPr>
                        <a:t>ZigBee</a:t>
                      </a:r>
                      <a:endParaRPr lang="en-US" sz="1500" dirty="0" smtClean="0">
                        <a:solidFill>
                          <a:schemeClr val="tx1">
                            <a:lumMod val="95000"/>
                            <a:lumOff val="5000"/>
                          </a:schemeClr>
                        </a:solidFill>
                        <a:latin typeface="+mn-lt"/>
                      </a:endParaRPr>
                    </a:p>
                    <a:p>
                      <a:pPr marL="171450" indent="-171450" algn="l">
                        <a:buFont typeface="Arial" pitchFamily="34" charset="0"/>
                        <a:buChar char="•"/>
                      </a:pPr>
                      <a:endParaRPr lang="en-US" sz="1500" dirty="0">
                        <a:solidFill>
                          <a:schemeClr val="tx1">
                            <a:lumMod val="95000"/>
                            <a:lumOff val="5000"/>
                          </a:schemeClr>
                        </a:solidFill>
                        <a:latin typeface="+mn-lt"/>
                      </a:endParaRPr>
                    </a:p>
                  </a:txBody>
                  <a:tcPr marT="60960" marB="60960"/>
                </a:tc>
              </a:tr>
            </a:tbl>
          </a:graphicData>
        </a:graphic>
      </p:graphicFrame>
      <p:sp>
        <p:nvSpPr>
          <p:cNvPr id="20" name="Slide Number Placeholder 3"/>
          <p:cNvSpPr>
            <a:spLocks noGrp="1"/>
          </p:cNvSpPr>
          <p:nvPr>
            <p:ph type="sldNum" sz="quarter" idx="12"/>
          </p:nvPr>
        </p:nvSpPr>
        <p:spPr>
          <a:xfrm>
            <a:off x="8617744" y="678629"/>
            <a:ext cx="544994" cy="198000"/>
          </a:xfrm>
        </p:spPr>
        <p:txBody>
          <a:bodyPr/>
          <a:lstStyle/>
          <a:p>
            <a:fld id="{5B31B9E4-8E4D-4C86-BFD7-412B282B373B}" type="slidenum">
              <a:rPr lang="fr-FR" smtClean="0"/>
              <a:pPr/>
              <a:t>6</a:t>
            </a:fld>
            <a:endParaRPr lang="fr-FR" dirty="0"/>
          </a:p>
        </p:txBody>
      </p:sp>
      <p:sp>
        <p:nvSpPr>
          <p:cNvPr id="4" name="Rectangle 3"/>
          <p:cNvSpPr/>
          <p:nvPr/>
        </p:nvSpPr>
        <p:spPr>
          <a:xfrm>
            <a:off x="1079291" y="6309320"/>
            <a:ext cx="6229013" cy="369332"/>
          </a:xfrm>
          <a:prstGeom prst="rect">
            <a:avLst/>
          </a:prstGeom>
        </p:spPr>
        <p:txBody>
          <a:bodyPr wrap="none">
            <a:spAutoFit/>
          </a:bodyPr>
          <a:lstStyle/>
          <a:p>
            <a:r>
              <a:rPr lang="en-US" b="1" dirty="0" smtClean="0"/>
              <a:t>Press release: </a:t>
            </a:r>
            <a:r>
              <a:rPr lang="en-US" b="1" dirty="0" smtClean="0">
                <a:hlinkClick r:id="rId3"/>
              </a:rPr>
              <a:t>http</a:t>
            </a:r>
            <a:r>
              <a:rPr lang="en-US" b="1" dirty="0">
                <a:hlinkClick r:id="rId3"/>
              </a:rPr>
              <a:t>://</a:t>
            </a:r>
            <a:r>
              <a:rPr lang="en-US" b="1" dirty="0" smtClean="0">
                <a:hlinkClick r:id="rId3"/>
              </a:rPr>
              <a:t>www.st.com/web/en/press/p3478</a:t>
            </a:r>
            <a:endParaRPr lang="en-US" b="1" dirty="0"/>
          </a:p>
        </p:txBody>
      </p:sp>
      <p:pic>
        <p:nvPicPr>
          <p:cNvPr id="26" name="Picture 4" descr="D:\TATUNG\Smart home\PMG-A00\2D drawing\0729 Gateway One Serial\gateway One-IF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6136" y="2852936"/>
            <a:ext cx="2932099" cy="1811309"/>
          </a:xfrm>
          <a:prstGeom prst="rect">
            <a:avLst/>
          </a:prstGeom>
          <a:noFill/>
          <a:extLst>
            <a:ext uri="{909E8E84-426E-40DD-AFC4-6F175D3DCCD1}">
              <a14:hiddenFill xmlns:a14="http://schemas.microsoft.com/office/drawing/2010/main">
                <a:solidFill>
                  <a:srgbClr val="FFFFFF"/>
                </a:solidFill>
              </a14:hiddenFill>
            </a:ext>
          </a:extLst>
        </p:spPr>
      </p:pic>
      <p:grpSp>
        <p:nvGrpSpPr>
          <p:cNvPr id="217" name="Group 216"/>
          <p:cNvGrpSpPr/>
          <p:nvPr/>
        </p:nvGrpSpPr>
        <p:grpSpPr>
          <a:xfrm>
            <a:off x="5169953" y="2235862"/>
            <a:ext cx="1252365" cy="1085126"/>
            <a:chOff x="3311863" y="5553239"/>
            <a:chExt cx="1210726" cy="1023171"/>
          </a:xfrm>
        </p:grpSpPr>
        <p:grpSp>
          <p:nvGrpSpPr>
            <p:cNvPr id="221" name="Group 220"/>
            <p:cNvGrpSpPr/>
            <p:nvPr/>
          </p:nvGrpSpPr>
          <p:grpSpPr>
            <a:xfrm>
              <a:off x="3311863" y="5553239"/>
              <a:ext cx="1210726" cy="1023171"/>
              <a:chOff x="3555661" y="2885847"/>
              <a:chExt cx="2057401" cy="1804181"/>
            </a:xfrm>
          </p:grpSpPr>
          <p:pic>
            <p:nvPicPr>
              <p:cNvPr id="230" name="Picture 2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55661" y="2885847"/>
                <a:ext cx="2057401" cy="1804181"/>
              </a:xfrm>
              <a:prstGeom prst="rect">
                <a:avLst/>
              </a:prstGeom>
              <a:noFill/>
              <a:ln>
                <a:noFill/>
              </a:ln>
              <a:effectLst>
                <a:outerShdw blurRad="139700" dist="152400" dir="7320000" algn="ctr" rotWithShape="0">
                  <a:srgbClr val="000000">
                    <a:alpha val="30000"/>
                  </a:srgbClr>
                </a:outerShdw>
              </a:effectLst>
            </p:spPr>
          </p:pic>
          <p:sp>
            <p:nvSpPr>
              <p:cNvPr id="231" name="TextBox 230"/>
              <p:cNvSpPr txBox="1"/>
              <p:nvPr/>
            </p:nvSpPr>
            <p:spPr>
              <a:xfrm>
                <a:off x="3555661" y="3569169"/>
                <a:ext cx="2057401" cy="512069"/>
              </a:xfrm>
              <a:prstGeom prst="rect">
                <a:avLst/>
              </a:prstGeom>
              <a:noFill/>
              <a:ln>
                <a:noFill/>
              </a:ln>
              <a:effectLst>
                <a:glow>
                  <a:schemeClr val="accent1">
                    <a:alpha val="40000"/>
                  </a:schemeClr>
                </a:glow>
                <a:softEdge rad="50800"/>
              </a:effectLst>
              <a:scene3d>
                <a:camera prst="perspectiveContrastingRightFacing" fov="0">
                  <a:rot lat="960000" lon="1680000" rev="1128000"/>
                </a:camera>
                <a:lightRig rig="threePt" dir="t"/>
              </a:scene3d>
            </p:spPr>
            <p:txBody>
              <a:bodyPr wrap="square" lIns="0" r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1" dirty="0" err="1" smtClean="0">
                    <a:solidFill>
                      <a:schemeClr val="bg1"/>
                    </a:solidFill>
                  </a:rPr>
                  <a:t>STreamPlug</a:t>
                </a:r>
                <a:endParaRPr lang="en-US" sz="700" b="1" dirty="0" smtClean="0">
                  <a:solidFill>
                    <a:schemeClr val="bg1"/>
                  </a:solidFill>
                </a:endParaRPr>
              </a:p>
            </p:txBody>
          </p:sp>
        </p:grpSp>
        <p:sp>
          <p:nvSpPr>
            <p:cNvPr id="222" name="Oval 221"/>
            <p:cNvSpPr/>
            <p:nvPr/>
          </p:nvSpPr>
          <p:spPr>
            <a:xfrm rot="834445">
              <a:off x="4103949" y="5644300"/>
              <a:ext cx="80702" cy="61175"/>
            </a:xfrm>
            <a:prstGeom prst="ellipse">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600"/>
            </a:p>
          </p:txBody>
        </p:sp>
      </p:grpSp>
    </p:spTree>
    <p:extLst>
      <p:ext uri="{BB962C8B-B14F-4D97-AF65-F5344CB8AC3E}">
        <p14:creationId xmlns:p14="http://schemas.microsoft.com/office/powerpoint/2010/main" val="1415292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075240" cy="864096"/>
          </a:xfrm>
        </p:spPr>
        <p:txBody>
          <a:bodyPr/>
          <a:lstStyle/>
          <a:p>
            <a:r>
              <a:rPr lang="en-US" dirty="0" smtClean="0"/>
              <a:t>Ecosystem</a:t>
            </a:r>
            <a:endParaRPr lang="en-US" dirty="0"/>
          </a:p>
        </p:txBody>
      </p:sp>
      <p:sp>
        <p:nvSpPr>
          <p:cNvPr id="3" name="Slide Number Placeholder 2"/>
          <p:cNvSpPr>
            <a:spLocks noGrp="1"/>
          </p:cNvSpPr>
          <p:nvPr>
            <p:ph type="sldNum" sz="quarter" idx="12"/>
          </p:nvPr>
        </p:nvSpPr>
        <p:spPr/>
        <p:txBody>
          <a:bodyPr/>
          <a:lstStyle/>
          <a:p>
            <a:fld id="{5B31B9E4-8E4D-4C86-BFD7-412B282B373B}" type="slidenum">
              <a:rPr lang="fr-FR" smtClean="0"/>
              <a:t>7</a:t>
            </a:fld>
            <a:endParaRPr lang="fr-FR"/>
          </a:p>
        </p:txBody>
      </p:sp>
      <p:sp>
        <p:nvSpPr>
          <p:cNvPr id="4" name="Line 38"/>
          <p:cNvSpPr>
            <a:spLocks noChangeShapeType="1"/>
          </p:cNvSpPr>
          <p:nvPr/>
        </p:nvSpPr>
        <p:spPr bwMode="auto">
          <a:xfrm>
            <a:off x="4790884" y="5877272"/>
            <a:ext cx="432000" cy="0"/>
          </a:xfrm>
          <a:prstGeom prst="line">
            <a:avLst/>
          </a:prstGeom>
          <a:noFill/>
          <a:ln w="28575">
            <a:solidFill>
              <a:srgbClr val="00B0F0"/>
            </a:solidFill>
            <a:round/>
            <a:headEnd/>
            <a:tailEnd/>
          </a:ln>
        </p:spPr>
        <p:txBody>
          <a:bodyPr/>
          <a:lstStyle/>
          <a:p>
            <a:endParaRPr kumimoji="1" lang="zh-TW" altLang="en-US" b="0">
              <a:solidFill>
                <a:srgbClr val="30311D"/>
              </a:solidFill>
              <a:latin typeface="Times New Roman" pitchFamily="18" charset="0"/>
              <a:ea typeface="新細明體" charset="-120"/>
              <a:cs typeface="Times New Roman" pitchFamily="18" charset="0"/>
            </a:endParaRPr>
          </a:p>
        </p:txBody>
      </p:sp>
      <p:sp>
        <p:nvSpPr>
          <p:cNvPr id="5" name="Line 38"/>
          <p:cNvSpPr>
            <a:spLocks noChangeShapeType="1"/>
          </p:cNvSpPr>
          <p:nvPr/>
        </p:nvSpPr>
        <p:spPr bwMode="auto">
          <a:xfrm>
            <a:off x="4718876" y="3501008"/>
            <a:ext cx="504000" cy="0"/>
          </a:xfrm>
          <a:prstGeom prst="line">
            <a:avLst/>
          </a:prstGeom>
          <a:noFill/>
          <a:ln w="28575">
            <a:solidFill>
              <a:srgbClr val="00B0F0"/>
            </a:solidFill>
            <a:round/>
            <a:headEnd/>
            <a:tailEnd/>
          </a:ln>
        </p:spPr>
        <p:txBody>
          <a:bodyPr/>
          <a:lstStyle/>
          <a:p>
            <a:endParaRPr kumimoji="1" lang="zh-TW" altLang="en-US" b="0">
              <a:solidFill>
                <a:srgbClr val="30311D"/>
              </a:solidFill>
              <a:latin typeface="Times New Roman" pitchFamily="18" charset="0"/>
              <a:ea typeface="新細明體" charset="-120"/>
              <a:cs typeface="Times New Roman" pitchFamily="18" charset="0"/>
            </a:endParaRPr>
          </a:p>
        </p:txBody>
      </p:sp>
      <p:sp>
        <p:nvSpPr>
          <p:cNvPr id="6" name="Line 45"/>
          <p:cNvSpPr>
            <a:spLocks noChangeShapeType="1"/>
          </p:cNvSpPr>
          <p:nvPr/>
        </p:nvSpPr>
        <p:spPr bwMode="auto">
          <a:xfrm>
            <a:off x="1472094" y="2822277"/>
            <a:ext cx="10264" cy="555856"/>
          </a:xfrm>
          <a:prstGeom prst="line">
            <a:avLst/>
          </a:prstGeom>
          <a:noFill/>
          <a:ln w="9525">
            <a:solidFill>
              <a:schemeClr val="tx1"/>
            </a:solidFill>
            <a:round/>
            <a:headEnd/>
            <a:tailEnd/>
          </a:ln>
        </p:spPr>
        <p:txBody>
          <a:bodyPr/>
          <a:lstStyle/>
          <a:p>
            <a:endParaRPr kumimoji="1" lang="zh-TW" altLang="en-US" b="0">
              <a:solidFill>
                <a:srgbClr val="30311D"/>
              </a:solidFill>
              <a:latin typeface="Times New Roman" pitchFamily="18" charset="0"/>
              <a:ea typeface="新細明體" charset="-120"/>
              <a:cs typeface="Times New Roman" pitchFamily="18" charset="0"/>
            </a:endParaRPr>
          </a:p>
        </p:txBody>
      </p:sp>
      <p:sp>
        <p:nvSpPr>
          <p:cNvPr id="7" name="Line 34"/>
          <p:cNvSpPr>
            <a:spLocks noChangeShapeType="1"/>
          </p:cNvSpPr>
          <p:nvPr/>
        </p:nvSpPr>
        <p:spPr bwMode="auto">
          <a:xfrm>
            <a:off x="5232715" y="1396360"/>
            <a:ext cx="0" cy="5040000"/>
          </a:xfrm>
          <a:prstGeom prst="line">
            <a:avLst/>
          </a:prstGeom>
          <a:noFill/>
          <a:ln w="28575">
            <a:solidFill>
              <a:srgbClr val="00B0F0"/>
            </a:solidFill>
            <a:round/>
            <a:headEnd/>
            <a:tailEnd/>
          </a:ln>
        </p:spPr>
        <p:txBody>
          <a:bodyPr/>
          <a:lstStyle/>
          <a:p>
            <a:endParaRPr kumimoji="1" lang="zh-TW" altLang="en-US" b="0">
              <a:solidFill>
                <a:srgbClr val="30311D"/>
              </a:solidFill>
              <a:latin typeface="Times New Roman" pitchFamily="18" charset="0"/>
              <a:ea typeface="新細明體" charset="-120"/>
              <a:cs typeface="Times New Roman" pitchFamily="18" charset="0"/>
            </a:endParaRPr>
          </a:p>
        </p:txBody>
      </p:sp>
      <p:sp>
        <p:nvSpPr>
          <p:cNvPr id="8" name="Rectangle 60"/>
          <p:cNvSpPr>
            <a:spLocks noChangeArrowheads="1"/>
          </p:cNvSpPr>
          <p:nvPr/>
        </p:nvSpPr>
        <p:spPr bwMode="auto">
          <a:xfrm>
            <a:off x="5438956" y="6309320"/>
            <a:ext cx="1080120" cy="646331"/>
          </a:xfrm>
          <a:prstGeom prst="rect">
            <a:avLst/>
          </a:prstGeom>
          <a:noFill/>
          <a:ln w="9525">
            <a:noFill/>
            <a:miter lim="800000"/>
            <a:headEnd/>
            <a:tailEnd/>
          </a:ln>
        </p:spPr>
        <p:txBody>
          <a:bodyPr wrap="square">
            <a:spAutoFit/>
          </a:bodyPr>
          <a:lstStyle/>
          <a:p>
            <a:r>
              <a:rPr lang="en-US" altLang="zh-TW" sz="1200" dirty="0" smtClean="0">
                <a:solidFill>
                  <a:srgbClr val="262626"/>
                </a:solidFill>
                <a:latin typeface="Times New Roman" pitchFamily="18" charset="0"/>
                <a:ea typeface="MS PGothic" pitchFamily="34" charset="-128"/>
                <a:cs typeface="Times New Roman" pitchFamily="18" charset="0"/>
              </a:rPr>
              <a:t>Smart</a:t>
            </a:r>
          </a:p>
          <a:p>
            <a:r>
              <a:rPr lang="en-US" altLang="zh-TW" sz="1200" dirty="0" smtClean="0">
                <a:solidFill>
                  <a:srgbClr val="262626"/>
                </a:solidFill>
                <a:latin typeface="Times New Roman" pitchFamily="18" charset="0"/>
                <a:ea typeface="MS PGothic" pitchFamily="34" charset="-128"/>
                <a:cs typeface="Times New Roman" pitchFamily="18" charset="0"/>
              </a:rPr>
              <a:t> Meter</a:t>
            </a:r>
            <a:endParaRPr kumimoji="1" lang="en-US" altLang="zh-TW" sz="1200" dirty="0" smtClean="0">
              <a:solidFill>
                <a:srgbClr val="262626"/>
              </a:solidFill>
              <a:latin typeface="Times New Roman" pitchFamily="18" charset="0"/>
              <a:ea typeface="MS PGothic" pitchFamily="34" charset="-128"/>
              <a:cs typeface="Times New Roman" pitchFamily="18" charset="0"/>
            </a:endParaRPr>
          </a:p>
          <a:p>
            <a:endParaRPr lang="en-US" altLang="zh-TW" sz="1200" b="0" dirty="0">
              <a:solidFill>
                <a:srgbClr val="30311D"/>
              </a:solidFill>
              <a:latin typeface="Times New Roman" pitchFamily="18" charset="0"/>
              <a:ea typeface="MS PGothic" pitchFamily="34" charset="-128"/>
              <a:cs typeface="Times New Roman" pitchFamily="18" charset="0"/>
            </a:endParaRPr>
          </a:p>
        </p:txBody>
      </p:sp>
      <p:sp>
        <p:nvSpPr>
          <p:cNvPr id="9" name="Rectangle 60"/>
          <p:cNvSpPr>
            <a:spLocks noChangeArrowheads="1"/>
          </p:cNvSpPr>
          <p:nvPr/>
        </p:nvSpPr>
        <p:spPr bwMode="auto">
          <a:xfrm>
            <a:off x="5189784" y="4303710"/>
            <a:ext cx="897244" cy="830997"/>
          </a:xfrm>
          <a:prstGeom prst="rect">
            <a:avLst/>
          </a:prstGeom>
          <a:noFill/>
          <a:ln w="9525">
            <a:noFill/>
            <a:miter lim="800000"/>
            <a:headEnd/>
            <a:tailEnd/>
          </a:ln>
        </p:spPr>
        <p:txBody>
          <a:bodyPr wrap="square">
            <a:spAutoFit/>
          </a:bodyPr>
          <a:lstStyle/>
          <a:p>
            <a:r>
              <a:rPr lang="en-US" altLang="zh-TW" sz="1200" dirty="0">
                <a:solidFill>
                  <a:srgbClr val="262626"/>
                </a:solidFill>
                <a:latin typeface="Times New Roman" pitchFamily="18" charset="0"/>
                <a:ea typeface="MS PGothic" pitchFamily="34" charset="-128"/>
                <a:cs typeface="Times New Roman" pitchFamily="18" charset="0"/>
              </a:rPr>
              <a:t>AC  </a:t>
            </a:r>
          </a:p>
          <a:p>
            <a:r>
              <a:rPr lang="en-US" altLang="zh-TW" sz="1200" dirty="0" smtClean="0">
                <a:solidFill>
                  <a:srgbClr val="262626"/>
                </a:solidFill>
                <a:latin typeface="Times New Roman" pitchFamily="18" charset="0"/>
                <a:ea typeface="MS PGothic" pitchFamily="34" charset="-128"/>
                <a:cs typeface="Times New Roman" pitchFamily="18" charset="0"/>
              </a:rPr>
              <a:t>Power</a:t>
            </a:r>
          </a:p>
          <a:p>
            <a:r>
              <a:rPr lang="en-US" altLang="zh-TW" sz="1200" dirty="0" smtClean="0">
                <a:solidFill>
                  <a:srgbClr val="262626"/>
                </a:solidFill>
                <a:latin typeface="Times New Roman" pitchFamily="18" charset="0"/>
                <a:ea typeface="MS PGothic" pitchFamily="34" charset="-128"/>
                <a:cs typeface="Times New Roman" pitchFamily="18" charset="0"/>
              </a:rPr>
              <a:t>Line</a:t>
            </a:r>
          </a:p>
          <a:p>
            <a:r>
              <a:rPr lang="en-US" altLang="zh-TW" sz="1200" dirty="0" smtClean="0">
                <a:solidFill>
                  <a:srgbClr val="262626"/>
                </a:solidFill>
                <a:latin typeface="Times New Roman" pitchFamily="18" charset="0"/>
                <a:ea typeface="MS PGothic" pitchFamily="34" charset="-128"/>
                <a:cs typeface="Times New Roman" pitchFamily="18" charset="0"/>
              </a:rPr>
              <a:t>HomePlug</a:t>
            </a:r>
            <a:endParaRPr lang="en-US" altLang="zh-TW" sz="1200" b="0" dirty="0">
              <a:solidFill>
                <a:srgbClr val="30311D"/>
              </a:solidFill>
              <a:latin typeface="Times New Roman" pitchFamily="18" charset="0"/>
              <a:ea typeface="MS PGothic" pitchFamily="34" charset="-128"/>
              <a:cs typeface="Times New Roman" pitchFamily="18" charset="0"/>
            </a:endParaRPr>
          </a:p>
        </p:txBody>
      </p:sp>
      <p:sp>
        <p:nvSpPr>
          <p:cNvPr id="10" name="Rectangle 60"/>
          <p:cNvSpPr>
            <a:spLocks noChangeArrowheads="1"/>
          </p:cNvSpPr>
          <p:nvPr/>
        </p:nvSpPr>
        <p:spPr bwMode="auto">
          <a:xfrm>
            <a:off x="1982794" y="3445398"/>
            <a:ext cx="1711326" cy="461665"/>
          </a:xfrm>
          <a:prstGeom prst="rect">
            <a:avLst/>
          </a:prstGeom>
          <a:noFill/>
          <a:ln w="9525">
            <a:noFill/>
            <a:miter lim="800000"/>
            <a:headEnd/>
            <a:tailEnd/>
          </a:ln>
        </p:spPr>
        <p:txBody>
          <a:bodyPr wrap="square">
            <a:spAutoFit/>
          </a:bodyPr>
          <a:lstStyle/>
          <a:p>
            <a:r>
              <a:rPr kumimoji="1" lang="en-US" altLang="zh-TW" sz="1200" dirty="0" smtClean="0">
                <a:solidFill>
                  <a:srgbClr val="262626"/>
                </a:solidFill>
                <a:latin typeface="Times New Roman" pitchFamily="18" charset="0"/>
                <a:ea typeface="MS PGothic" pitchFamily="34" charset="-128"/>
                <a:cs typeface="Times New Roman" pitchFamily="18" charset="0"/>
              </a:rPr>
              <a:t>HomePlug, WiFi, </a:t>
            </a:r>
          </a:p>
          <a:p>
            <a:r>
              <a:rPr kumimoji="1" lang="en-US" altLang="zh-TW" sz="1200" dirty="0" smtClean="0">
                <a:solidFill>
                  <a:srgbClr val="262626"/>
                </a:solidFill>
                <a:latin typeface="Times New Roman" pitchFamily="18" charset="0"/>
                <a:ea typeface="MS PGothic" pitchFamily="34" charset="-128"/>
                <a:cs typeface="Times New Roman" pitchFamily="18" charset="0"/>
              </a:rPr>
              <a:t>or Ethernet</a:t>
            </a:r>
            <a:endParaRPr lang="en-US" altLang="zh-TW" sz="1200" b="0" dirty="0">
              <a:solidFill>
                <a:srgbClr val="30311D"/>
              </a:solidFill>
              <a:latin typeface="Times New Roman" pitchFamily="18" charset="0"/>
              <a:ea typeface="MS PGothic" pitchFamily="34" charset="-128"/>
              <a:cs typeface="Times New Roman" pitchFamily="18" charset="0"/>
            </a:endParaRPr>
          </a:p>
        </p:txBody>
      </p:sp>
      <p:sp>
        <p:nvSpPr>
          <p:cNvPr id="11" name="Rectangle 60"/>
          <p:cNvSpPr>
            <a:spLocks noChangeArrowheads="1"/>
          </p:cNvSpPr>
          <p:nvPr/>
        </p:nvSpPr>
        <p:spPr bwMode="auto">
          <a:xfrm>
            <a:off x="1030931" y="3574934"/>
            <a:ext cx="1041565" cy="461665"/>
          </a:xfrm>
          <a:prstGeom prst="rect">
            <a:avLst/>
          </a:prstGeom>
          <a:noFill/>
          <a:ln w="9525">
            <a:noFill/>
            <a:miter lim="800000"/>
            <a:headEnd/>
            <a:tailEnd/>
          </a:ln>
        </p:spPr>
        <p:txBody>
          <a:bodyPr wrap="square">
            <a:spAutoFit/>
          </a:bodyPr>
          <a:lstStyle/>
          <a:p>
            <a:r>
              <a:rPr kumimoji="1" lang="en-US" altLang="zh-TW" sz="1200" dirty="0" smtClean="0">
                <a:solidFill>
                  <a:srgbClr val="262626"/>
                </a:solidFill>
                <a:latin typeface="Times New Roman" pitchFamily="18" charset="0"/>
                <a:ea typeface="MS PGothic" pitchFamily="34" charset="-128"/>
                <a:cs typeface="Times New Roman" pitchFamily="18" charset="0"/>
              </a:rPr>
              <a:t>Residential</a:t>
            </a:r>
          </a:p>
          <a:p>
            <a:r>
              <a:rPr kumimoji="1" lang="en-US" altLang="zh-TW" sz="1200" dirty="0" smtClean="0">
                <a:solidFill>
                  <a:srgbClr val="262626"/>
                </a:solidFill>
                <a:latin typeface="Times New Roman" pitchFamily="18" charset="0"/>
                <a:ea typeface="MS PGothic" pitchFamily="34" charset="-128"/>
                <a:cs typeface="Times New Roman" pitchFamily="18" charset="0"/>
              </a:rPr>
              <a:t>Router</a:t>
            </a:r>
          </a:p>
        </p:txBody>
      </p:sp>
      <p:pic>
        <p:nvPicPr>
          <p:cNvPr id="12" name="Picture 45" descr="IMG_0377_1"/>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90884" y="6249988"/>
            <a:ext cx="903288" cy="608012"/>
          </a:xfrm>
          <a:prstGeom prst="rect">
            <a:avLst/>
          </a:prstGeom>
          <a:noFill/>
          <a:ln w="9525">
            <a:noFill/>
            <a:miter lim="800000"/>
            <a:headEnd/>
            <a:tailEnd/>
          </a:ln>
        </p:spPr>
      </p:pic>
      <p:graphicFrame>
        <p:nvGraphicFramePr>
          <p:cNvPr id="13" name="Object 24"/>
          <p:cNvGraphicFramePr>
            <a:graphicFrameLocks noChangeAspect="1"/>
          </p:cNvGraphicFramePr>
          <p:nvPr>
            <p:extLst>
              <p:ext uri="{D42A27DB-BD31-4B8C-83A1-F6EECF244321}">
                <p14:modId xmlns:p14="http://schemas.microsoft.com/office/powerpoint/2010/main" val="2079873042"/>
              </p:ext>
            </p:extLst>
          </p:nvPr>
        </p:nvGraphicFramePr>
        <p:xfrm>
          <a:off x="827584" y="2208597"/>
          <a:ext cx="1370013" cy="641827"/>
        </p:xfrm>
        <a:graphic>
          <a:graphicData uri="http://schemas.openxmlformats.org/presentationml/2006/ole">
            <mc:AlternateContent xmlns:mc="http://schemas.openxmlformats.org/markup-compatibility/2006">
              <mc:Choice xmlns:v="urn:schemas-microsoft-com:vml" Requires="v">
                <p:oleObj spid="_x0000_s1093" name="Visio" r:id="rId4" imgW="3851786" imgH="1619871" progId="Visio.Drawing.11">
                  <p:embed/>
                </p:oleObj>
              </mc:Choice>
              <mc:Fallback>
                <p:oleObj name="Visio" r:id="rId4" imgW="3851786" imgH="1619871"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84" y="2208597"/>
                        <a:ext cx="1370013" cy="64182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55"/>
          <p:cNvSpPr>
            <a:spLocks noChangeArrowheads="1"/>
          </p:cNvSpPr>
          <p:nvPr/>
        </p:nvSpPr>
        <p:spPr bwMode="auto">
          <a:xfrm>
            <a:off x="4225304" y="2431921"/>
            <a:ext cx="565580" cy="276999"/>
          </a:xfrm>
          <a:prstGeom prst="rect">
            <a:avLst/>
          </a:prstGeom>
          <a:noFill/>
          <a:ln w="9525">
            <a:noFill/>
            <a:miter lim="800000"/>
            <a:headEnd/>
            <a:tailEnd/>
          </a:ln>
        </p:spPr>
        <p:txBody>
          <a:bodyPr wrap="square">
            <a:spAutoFit/>
          </a:bodyPr>
          <a:lstStyle/>
          <a:p>
            <a:r>
              <a:rPr lang="en-US" altLang="zh-TW" sz="1200" dirty="0" smtClean="0">
                <a:solidFill>
                  <a:srgbClr val="262626"/>
                </a:solidFill>
                <a:latin typeface="Times New Roman" pitchFamily="18" charset="0"/>
                <a:ea typeface="MS PGothic" pitchFamily="34" charset="-128"/>
                <a:cs typeface="Times New Roman" pitchFamily="18" charset="0"/>
              </a:rPr>
              <a:t>Wi-Fi</a:t>
            </a:r>
            <a:endParaRPr lang="en-US" altLang="zh-TW" sz="1200" b="0" dirty="0">
              <a:solidFill>
                <a:srgbClr val="30311D"/>
              </a:solidFill>
              <a:latin typeface="Times New Roman" pitchFamily="18" charset="0"/>
              <a:ea typeface="MS PGothic" pitchFamily="34" charset="-128"/>
              <a:cs typeface="Times New Roman" pitchFamily="18" charset="0"/>
            </a:endParaRPr>
          </a:p>
        </p:txBody>
      </p:sp>
      <p:sp>
        <p:nvSpPr>
          <p:cNvPr id="15" name="Rectangle 60"/>
          <p:cNvSpPr>
            <a:spLocks noChangeArrowheads="1"/>
          </p:cNvSpPr>
          <p:nvPr/>
        </p:nvSpPr>
        <p:spPr bwMode="auto">
          <a:xfrm>
            <a:off x="5535620" y="2276872"/>
            <a:ext cx="2783656" cy="271869"/>
          </a:xfrm>
          <a:prstGeom prst="rect">
            <a:avLst/>
          </a:prstGeom>
          <a:noFill/>
          <a:ln w="9525">
            <a:noFill/>
            <a:miter lim="800000"/>
            <a:headEnd/>
            <a:tailEnd/>
          </a:ln>
        </p:spPr>
        <p:txBody>
          <a:bodyPr wrap="square">
            <a:spAutoFit/>
          </a:bodyPr>
          <a:lstStyle/>
          <a:p>
            <a:pPr>
              <a:lnSpc>
                <a:spcPts val="1400"/>
              </a:lnSpc>
            </a:pPr>
            <a:r>
              <a:rPr kumimoji="1" lang="en-US" altLang="zh-TW" sz="1000" dirty="0" smtClean="0">
                <a:solidFill>
                  <a:srgbClr val="262626"/>
                </a:solidFill>
                <a:latin typeface="Arial"/>
                <a:ea typeface="MS PGothic" pitchFamily="34" charset="-128"/>
                <a:cs typeface="Times New Roman" pitchFamily="18" charset="0"/>
              </a:rPr>
              <a:t>Other level or segment of the house</a:t>
            </a:r>
            <a:endParaRPr lang="en-US" altLang="zh-TW" sz="1000" b="0" dirty="0">
              <a:solidFill>
                <a:srgbClr val="30311D"/>
              </a:solidFill>
              <a:latin typeface="Arial"/>
              <a:ea typeface="MS PGothic" pitchFamily="34" charset="-128"/>
              <a:cs typeface="Times New Roman" pitchFamily="18" charset="0"/>
            </a:endParaRPr>
          </a:p>
        </p:txBody>
      </p:sp>
      <p:sp>
        <p:nvSpPr>
          <p:cNvPr id="16" name="Line 37"/>
          <p:cNvSpPr>
            <a:spLocks noChangeShapeType="1"/>
          </p:cNvSpPr>
          <p:nvPr/>
        </p:nvSpPr>
        <p:spPr bwMode="auto">
          <a:xfrm>
            <a:off x="1712348" y="3441252"/>
            <a:ext cx="1739900" cy="0"/>
          </a:xfrm>
          <a:prstGeom prst="line">
            <a:avLst/>
          </a:prstGeom>
          <a:noFill/>
          <a:ln w="28575">
            <a:solidFill>
              <a:schemeClr val="bg2">
                <a:lumMod val="50000"/>
              </a:schemeClr>
            </a:solidFill>
            <a:round/>
            <a:headEnd/>
            <a:tailEnd/>
          </a:ln>
        </p:spPr>
        <p:txBody>
          <a:bodyPr/>
          <a:lstStyle/>
          <a:p>
            <a:endParaRPr kumimoji="1" lang="zh-TW" altLang="en-US" b="0">
              <a:solidFill>
                <a:srgbClr val="30311D"/>
              </a:solidFill>
              <a:latin typeface="Times New Roman" pitchFamily="18" charset="0"/>
              <a:ea typeface="新細明體" charset="-120"/>
              <a:cs typeface="Times New Roman" pitchFamily="18" charset="0"/>
            </a:endParaRPr>
          </a:p>
        </p:txBody>
      </p:sp>
      <p:pic>
        <p:nvPicPr>
          <p:cNvPr id="17" name="Picture 47" descr="http://t1.gstatic.com/images?q=tbn:ANd9GcSkEAZ5LkuowX2krW3nOXYa5tw4FwzU7EOcwACB_L9NmjYbiwwDwA"/>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759215">
            <a:off x="1722471" y="3200101"/>
            <a:ext cx="267603" cy="232185"/>
          </a:xfrm>
          <a:prstGeom prst="rect">
            <a:avLst/>
          </a:prstGeom>
          <a:noFill/>
          <a:ln w="9525">
            <a:noFill/>
            <a:miter lim="800000"/>
            <a:headEnd/>
            <a:tailEnd/>
          </a:ln>
        </p:spPr>
      </p:pic>
      <p:pic>
        <p:nvPicPr>
          <p:cNvPr id="18" name="Picture 48" descr="3V-all-02-line01test(有白色細線-no7)"/>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1213783" y="3371057"/>
            <a:ext cx="571737" cy="187669"/>
          </a:xfrm>
          <a:prstGeom prst="rect">
            <a:avLst/>
          </a:prstGeom>
          <a:noFill/>
          <a:ln w="9525">
            <a:noFill/>
            <a:miter lim="800000"/>
            <a:headEnd/>
            <a:tailEnd/>
          </a:ln>
        </p:spPr>
      </p:pic>
      <p:sp>
        <p:nvSpPr>
          <p:cNvPr id="19" name="減 4"/>
          <p:cNvSpPr/>
          <p:nvPr/>
        </p:nvSpPr>
        <p:spPr>
          <a:xfrm>
            <a:off x="4503356" y="2456912"/>
            <a:ext cx="4536000" cy="180000"/>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b="0">
              <a:solidFill>
                <a:srgbClr val="FFFFFF"/>
              </a:solidFill>
              <a:latin typeface="Times New Roman" pitchFamily="18" charset="0"/>
              <a:cs typeface="Times New Roman" pitchFamily="18" charset="0"/>
            </a:endParaRPr>
          </a:p>
        </p:txBody>
      </p:sp>
      <p:sp>
        <p:nvSpPr>
          <p:cNvPr id="20" name="Rectangle 55"/>
          <p:cNvSpPr>
            <a:spLocks noChangeArrowheads="1"/>
          </p:cNvSpPr>
          <p:nvPr/>
        </p:nvSpPr>
        <p:spPr bwMode="auto">
          <a:xfrm>
            <a:off x="5951878" y="1988928"/>
            <a:ext cx="1143262" cy="276999"/>
          </a:xfrm>
          <a:prstGeom prst="rect">
            <a:avLst/>
          </a:prstGeom>
          <a:noFill/>
          <a:ln w="9525">
            <a:noFill/>
            <a:miter lim="800000"/>
            <a:headEnd/>
            <a:tailEnd/>
          </a:ln>
        </p:spPr>
        <p:txBody>
          <a:bodyPr wrap="none">
            <a:spAutoFit/>
          </a:bodyPr>
          <a:lstStyle/>
          <a:p>
            <a:r>
              <a:rPr kumimoji="1" lang="en-US" altLang="zh-TW" sz="1200" dirty="0" smtClean="0">
                <a:solidFill>
                  <a:srgbClr val="003366"/>
                </a:solidFill>
                <a:latin typeface="Times New Roman" pitchFamily="18" charset="0"/>
                <a:ea typeface="MS PGothic" pitchFamily="34" charset="-128"/>
                <a:cs typeface="Times New Roman" pitchFamily="18" charset="0"/>
              </a:rPr>
              <a:t> Gateway Plug</a:t>
            </a:r>
            <a:endParaRPr lang="en-US" altLang="zh-TW" sz="1100" b="0" dirty="0">
              <a:solidFill>
                <a:srgbClr val="003366"/>
              </a:solidFill>
              <a:latin typeface="Times New Roman" pitchFamily="18" charset="0"/>
              <a:ea typeface="MS PGothic" pitchFamily="34" charset="-128"/>
              <a:cs typeface="Times New Roman" pitchFamily="18" charset="0"/>
            </a:endParaRPr>
          </a:p>
        </p:txBody>
      </p:sp>
      <p:pic>
        <p:nvPicPr>
          <p:cNvPr id="21" name="Picture 3" descr="C:\Users\davidw.DVM-DIVISION\AppData\Local\Microsoft\Windows\Temporary Internet Files\Content.Outlook\VAOUYYPB\wireless icon.jpg"/>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15020" y="1634961"/>
            <a:ext cx="469911" cy="209863"/>
          </a:xfrm>
          <a:prstGeom prst="rect">
            <a:avLst/>
          </a:prstGeom>
          <a:noFill/>
          <a:ln>
            <a:noFill/>
          </a:ln>
        </p:spPr>
      </p:pic>
      <p:pic>
        <p:nvPicPr>
          <p:cNvPr id="22" name="Picture 47" descr="http://t1.gstatic.com/images?q=tbn:ANd9GcSkEAZ5LkuowX2krW3nOXYa5tw4FwzU7EOcwACB_L9NmjYbiwwDwA"/>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047498">
            <a:off x="5480336" y="1407652"/>
            <a:ext cx="267603" cy="232185"/>
          </a:xfrm>
          <a:prstGeom prst="rect">
            <a:avLst/>
          </a:prstGeom>
          <a:noFill/>
          <a:ln w="9525">
            <a:noFill/>
            <a:miter lim="800000"/>
            <a:headEnd/>
            <a:tailEnd/>
          </a:ln>
        </p:spPr>
      </p:pic>
      <p:pic>
        <p:nvPicPr>
          <p:cNvPr id="23" name="Picture 47" descr="http://t1.gstatic.com/images?q=tbn:ANd9GcSkEAZ5LkuowX2krW3nOXYa5tw4FwzU7EOcwACB_L9NmjYbiwwDwA"/>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515212">
            <a:off x="3819513" y="4267076"/>
            <a:ext cx="267603" cy="232185"/>
          </a:xfrm>
          <a:prstGeom prst="rect">
            <a:avLst/>
          </a:prstGeom>
          <a:noFill/>
          <a:ln w="9525">
            <a:noFill/>
            <a:miter lim="800000"/>
            <a:headEnd/>
            <a:tailEnd/>
          </a:ln>
        </p:spPr>
      </p:pic>
      <p:pic>
        <p:nvPicPr>
          <p:cNvPr id="24" name="Picture 47" descr="http://t1.gstatic.com/images?q=tbn:ANd9GcSkEAZ5LkuowX2krW3nOXYa5tw4FwzU7EOcwACB_L9NmjYbiwwDwA"/>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60793" y="2695069"/>
            <a:ext cx="267603" cy="232185"/>
          </a:xfrm>
          <a:prstGeom prst="rect">
            <a:avLst/>
          </a:prstGeom>
          <a:noFill/>
          <a:ln w="9525">
            <a:noFill/>
            <a:miter lim="800000"/>
            <a:headEnd/>
            <a:tailEnd/>
          </a:ln>
        </p:spPr>
      </p:pic>
      <p:pic>
        <p:nvPicPr>
          <p:cNvPr id="25" name="Picture 7" descr="iPad app"/>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3434061" y="4419875"/>
            <a:ext cx="483851" cy="386033"/>
          </a:xfrm>
          <a:prstGeom prst="rect">
            <a:avLst/>
          </a:prstGeom>
          <a:noFill/>
        </p:spPr>
      </p:pic>
      <p:pic>
        <p:nvPicPr>
          <p:cNvPr id="26" name="Picture 9" descr="Android app"/>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1334500" y="1412776"/>
            <a:ext cx="203573" cy="386732"/>
          </a:xfrm>
          <a:prstGeom prst="rect">
            <a:avLst/>
          </a:prstGeom>
          <a:noFill/>
        </p:spPr>
      </p:pic>
      <p:sp>
        <p:nvSpPr>
          <p:cNvPr id="27" name="文字方塊 2"/>
          <p:cNvSpPr txBox="1"/>
          <p:nvPr/>
        </p:nvSpPr>
        <p:spPr>
          <a:xfrm>
            <a:off x="839709" y="1804799"/>
            <a:ext cx="1390445" cy="338554"/>
          </a:xfrm>
          <a:prstGeom prst="rect">
            <a:avLst/>
          </a:prstGeom>
          <a:noFill/>
        </p:spPr>
        <p:txBody>
          <a:bodyPr wrap="none" rtlCol="0">
            <a:spAutoFit/>
          </a:bodyPr>
          <a:lstStyle/>
          <a:p>
            <a:r>
              <a:rPr kumimoji="1" lang="en-US" altLang="zh-TW" sz="1600" b="0" dirty="0" smtClean="0">
                <a:solidFill>
                  <a:srgbClr val="30311D"/>
                </a:solidFill>
                <a:latin typeface="Arial" charset="0"/>
                <a:ea typeface="新細明體" charset="-120"/>
              </a:rPr>
              <a:t>Cloud Services</a:t>
            </a:r>
            <a:endParaRPr kumimoji="1" lang="zh-TW" altLang="en-US" sz="1600" b="0" dirty="0">
              <a:solidFill>
                <a:srgbClr val="30311D"/>
              </a:solidFill>
              <a:latin typeface="Arial" charset="0"/>
              <a:ea typeface="新細明體" charset="-120"/>
            </a:endParaRPr>
          </a:p>
        </p:txBody>
      </p:sp>
      <p:pic>
        <p:nvPicPr>
          <p:cNvPr id="28" name="圖片 6" descr="螢幕快照 2013-07-03 下午4.22.42.png"/>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6035337" y="6021288"/>
            <a:ext cx="1563860" cy="683003"/>
          </a:xfrm>
          <a:prstGeom prst="rect">
            <a:avLst/>
          </a:prstGeom>
        </p:spPr>
      </p:pic>
      <p:sp>
        <p:nvSpPr>
          <p:cNvPr id="29" name="Rectangle 60"/>
          <p:cNvSpPr>
            <a:spLocks noChangeArrowheads="1"/>
          </p:cNvSpPr>
          <p:nvPr/>
        </p:nvSpPr>
        <p:spPr bwMode="auto">
          <a:xfrm>
            <a:off x="5798996" y="5788853"/>
            <a:ext cx="1088366" cy="461665"/>
          </a:xfrm>
          <a:prstGeom prst="rect">
            <a:avLst/>
          </a:prstGeom>
          <a:noFill/>
          <a:ln w="9525">
            <a:noFill/>
            <a:miter lim="800000"/>
            <a:headEnd/>
            <a:tailEnd/>
          </a:ln>
        </p:spPr>
        <p:txBody>
          <a:bodyPr wrap="square">
            <a:spAutoFit/>
          </a:bodyPr>
          <a:lstStyle/>
          <a:p>
            <a:r>
              <a:rPr lang="en-US" altLang="zh-TW" sz="1200" dirty="0" smtClean="0">
                <a:solidFill>
                  <a:srgbClr val="262626"/>
                </a:solidFill>
                <a:latin typeface="Times New Roman" pitchFamily="18" charset="0"/>
                <a:ea typeface="MS PGothic" pitchFamily="34" charset="-128"/>
                <a:cs typeface="Times New Roman" pitchFamily="18" charset="0"/>
              </a:rPr>
              <a:t>EV Charging</a:t>
            </a:r>
            <a:endParaRPr kumimoji="1" lang="en-US" altLang="zh-TW" sz="1200" dirty="0" smtClean="0">
              <a:solidFill>
                <a:srgbClr val="262626"/>
              </a:solidFill>
              <a:latin typeface="Times New Roman" pitchFamily="18" charset="0"/>
              <a:ea typeface="MS PGothic" pitchFamily="34" charset="-128"/>
              <a:cs typeface="Times New Roman" pitchFamily="18" charset="0"/>
            </a:endParaRPr>
          </a:p>
          <a:p>
            <a:endParaRPr lang="en-US" altLang="zh-TW" sz="1200" b="0" dirty="0">
              <a:solidFill>
                <a:srgbClr val="30311D"/>
              </a:solidFill>
              <a:latin typeface="Times New Roman" pitchFamily="18" charset="0"/>
              <a:ea typeface="MS PGothic" pitchFamily="34" charset="-128"/>
              <a:cs typeface="Times New Roman" pitchFamily="18" charset="0"/>
            </a:endParaRPr>
          </a:p>
        </p:txBody>
      </p:sp>
      <p:pic>
        <p:nvPicPr>
          <p:cNvPr id="30" name="Picture 51" descr="D:\2D Rendering\220130224_PLC-Cam\合成\壁掛.png"/>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4352433" y="5375493"/>
            <a:ext cx="582467" cy="645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55"/>
          <p:cNvSpPr>
            <a:spLocks noChangeArrowheads="1"/>
          </p:cNvSpPr>
          <p:nvPr/>
        </p:nvSpPr>
        <p:spPr bwMode="auto">
          <a:xfrm>
            <a:off x="4085205" y="5949280"/>
            <a:ext cx="921703" cy="461665"/>
          </a:xfrm>
          <a:prstGeom prst="rect">
            <a:avLst/>
          </a:prstGeom>
          <a:noFill/>
          <a:ln w="9525">
            <a:noFill/>
            <a:miter lim="800000"/>
            <a:headEnd/>
            <a:tailEnd/>
          </a:ln>
        </p:spPr>
        <p:txBody>
          <a:bodyPr wrap="square">
            <a:spAutoFit/>
          </a:bodyPr>
          <a:lstStyle/>
          <a:p>
            <a:r>
              <a:rPr lang="en-US" altLang="zh-TW" sz="1200" dirty="0" smtClean="0">
                <a:solidFill>
                  <a:srgbClr val="262626"/>
                </a:solidFill>
                <a:latin typeface="Times New Roman" pitchFamily="18" charset="0"/>
                <a:ea typeface="MS PGothic" pitchFamily="34" charset="-128"/>
                <a:cs typeface="Times New Roman" pitchFamily="18" charset="0"/>
              </a:rPr>
              <a:t>HomePlug</a:t>
            </a:r>
          </a:p>
          <a:p>
            <a:r>
              <a:rPr kumimoji="1" lang="en-US" altLang="zh-TW" sz="1200" dirty="0" smtClean="0">
                <a:solidFill>
                  <a:srgbClr val="262626"/>
                </a:solidFill>
                <a:latin typeface="Times New Roman" pitchFamily="18" charset="0"/>
                <a:ea typeface="MS PGothic" pitchFamily="34" charset="-128"/>
                <a:cs typeface="Times New Roman" pitchFamily="18" charset="0"/>
              </a:rPr>
              <a:t>Camera</a:t>
            </a:r>
            <a:endParaRPr lang="en-US" altLang="zh-TW" sz="1200" b="0" dirty="0">
              <a:solidFill>
                <a:srgbClr val="30311D"/>
              </a:solidFill>
              <a:latin typeface="Times New Roman" pitchFamily="18" charset="0"/>
              <a:ea typeface="MS PGothic" pitchFamily="34" charset="-128"/>
              <a:cs typeface="Times New Roman" pitchFamily="18" charset="0"/>
            </a:endParaRPr>
          </a:p>
        </p:txBody>
      </p:sp>
      <p:pic>
        <p:nvPicPr>
          <p:cNvPr id="32" name="Picture 2" descr="D:\TATUNG\Smart home\GW2\2D\Smarthome.jpg"/>
          <p:cNvPicPr>
            <a:picLocks noChangeAspect="1" noChangeArrowheads="1"/>
          </p:cNvPicPr>
          <p:nvPr/>
        </p:nvPicPr>
        <p:blipFill rotWithShape="1">
          <a:blip r:embed="rId13" cstate="screen">
            <a:extLst>
              <a:ext uri="{28A0092B-C50C-407E-A947-70E740481C1C}">
                <a14:useLocalDpi xmlns:a14="http://schemas.microsoft.com/office/drawing/2010/main" val="0"/>
              </a:ext>
            </a:extLst>
          </a:blip>
          <a:srcRect/>
          <a:stretch/>
        </p:blipFill>
        <p:spPr bwMode="auto">
          <a:xfrm>
            <a:off x="5510964" y="1586732"/>
            <a:ext cx="487879" cy="690140"/>
          </a:xfrm>
          <a:prstGeom prst="rect">
            <a:avLst/>
          </a:prstGeom>
          <a:noFill/>
          <a:extLst>
            <a:ext uri="{909E8E84-426E-40DD-AFC4-6F175D3DCCD1}">
              <a14:hiddenFill xmlns:a14="http://schemas.microsoft.com/office/drawing/2010/main">
                <a:solidFill>
                  <a:srgbClr val="FFFFFF"/>
                </a:solidFill>
              </a14:hiddenFill>
            </a:ext>
          </a:extLst>
        </p:spPr>
      </p:pic>
      <p:sp>
        <p:nvSpPr>
          <p:cNvPr id="33" name="Line 38"/>
          <p:cNvSpPr>
            <a:spLocks noChangeShapeType="1"/>
          </p:cNvSpPr>
          <p:nvPr/>
        </p:nvSpPr>
        <p:spPr bwMode="auto">
          <a:xfrm>
            <a:off x="5243520" y="1964928"/>
            <a:ext cx="396000" cy="0"/>
          </a:xfrm>
          <a:prstGeom prst="line">
            <a:avLst/>
          </a:prstGeom>
          <a:noFill/>
          <a:ln w="28575">
            <a:solidFill>
              <a:srgbClr val="00B0F0"/>
            </a:solidFill>
            <a:round/>
            <a:headEnd/>
            <a:tailEnd/>
          </a:ln>
        </p:spPr>
        <p:txBody>
          <a:bodyPr/>
          <a:lstStyle/>
          <a:p>
            <a:endParaRPr kumimoji="1" lang="zh-TW" altLang="en-US" b="0">
              <a:solidFill>
                <a:srgbClr val="30311D"/>
              </a:solidFill>
              <a:latin typeface="Times New Roman" pitchFamily="18" charset="0"/>
              <a:ea typeface="新細明體" charset="-120"/>
              <a:cs typeface="Times New Roman" pitchFamily="18" charset="0"/>
            </a:endParaRPr>
          </a:p>
        </p:txBody>
      </p:sp>
      <p:pic>
        <p:nvPicPr>
          <p:cNvPr id="34" name="Picture 2" descr="C:\Users\davidw.DVM-DIVISION\AppData\Local\Microsoft\Windows\Temporary Internet Files\Content.Outlook\VAOUYYPB\GW1-black.png"/>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auto">
          <a:xfrm>
            <a:off x="3363334" y="3717032"/>
            <a:ext cx="1499558" cy="288032"/>
          </a:xfrm>
          <a:prstGeom prst="rect">
            <a:avLst/>
          </a:prstGeom>
          <a:noFill/>
        </p:spPr>
      </p:pic>
      <p:grpSp>
        <p:nvGrpSpPr>
          <p:cNvPr id="35" name="群組 90"/>
          <p:cNvGrpSpPr/>
          <p:nvPr/>
        </p:nvGrpSpPr>
        <p:grpSpPr>
          <a:xfrm>
            <a:off x="1766548" y="4293096"/>
            <a:ext cx="1483019" cy="1094251"/>
            <a:chOff x="1509076" y="5091174"/>
            <a:chExt cx="1483019" cy="1094251"/>
          </a:xfrm>
        </p:grpSpPr>
        <p:grpSp>
          <p:nvGrpSpPr>
            <p:cNvPr id="36" name="群組 38"/>
            <p:cNvGrpSpPr/>
            <p:nvPr/>
          </p:nvGrpSpPr>
          <p:grpSpPr>
            <a:xfrm>
              <a:off x="1509076" y="5091174"/>
              <a:ext cx="1483019" cy="1094251"/>
              <a:chOff x="1440823" y="4217717"/>
              <a:chExt cx="1483019" cy="1094251"/>
            </a:xfrm>
          </p:grpSpPr>
          <p:pic>
            <p:nvPicPr>
              <p:cNvPr id="38" name="Picture 47" descr="http://t1.gstatic.com/images?q=tbn:ANd9GcSkEAZ5LkuowX2krW3nOXYa5tw4FwzU7EOcwACB_L9NmjYbiwwDwA"/>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515212">
                <a:off x="2656239" y="4217717"/>
                <a:ext cx="267603" cy="232185"/>
              </a:xfrm>
              <a:prstGeom prst="rect">
                <a:avLst/>
              </a:prstGeom>
              <a:noFill/>
              <a:ln w="9525">
                <a:noFill/>
                <a:miter lim="800000"/>
                <a:headEnd/>
                <a:tailEnd/>
              </a:ln>
            </p:spPr>
          </p:pic>
          <p:grpSp>
            <p:nvGrpSpPr>
              <p:cNvPr id="39" name="Group 42"/>
              <p:cNvGrpSpPr>
                <a:grpSpLocks/>
              </p:cNvGrpSpPr>
              <p:nvPr/>
            </p:nvGrpSpPr>
            <p:grpSpPr bwMode="auto">
              <a:xfrm>
                <a:off x="1440823" y="4393947"/>
                <a:ext cx="1296144" cy="918021"/>
                <a:chOff x="304800" y="1143000"/>
                <a:chExt cx="2304256" cy="1695656"/>
              </a:xfrm>
            </p:grpSpPr>
            <p:pic>
              <p:nvPicPr>
                <p:cNvPr id="40" name="Picture 13" descr="http://t1.gstatic.com/images?q=tbn:ANd9GcTxmdQvEOnbpFw0OC8ur-ScENy8Ouuz68Yj4kaMf4WO9K_gEGvp"/>
                <p:cNvPicPr>
                  <a:picLocks noChangeAspect="1" noChangeArrowheads="1"/>
                </p:cNvPicPr>
                <p:nvPr/>
              </p:nvPicPr>
              <p:blipFill>
                <a:blip r:embed="rId15"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 y="1143000"/>
                  <a:ext cx="2304256" cy="1695656"/>
                </a:xfrm>
                <a:prstGeom prst="rect">
                  <a:avLst/>
                </a:prstGeom>
                <a:noFill/>
                <a:ln w="9525">
                  <a:noFill/>
                  <a:miter lim="800000"/>
                  <a:headEnd/>
                  <a:tailEnd/>
                </a:ln>
              </p:spPr>
            </p:pic>
            <p:pic>
              <p:nvPicPr>
                <p:cNvPr id="41" name="Picture 10" descr="guitemperature.png"/>
                <p:cNvPicPr>
                  <a:picLocks noChangeAspect="1"/>
                </p:cNvPicPr>
                <p:nvPr/>
              </p:nvPicPr>
              <p:blipFill>
                <a:blip r:embed="rId16"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8816" y="1287016"/>
                  <a:ext cx="2011716" cy="1224136"/>
                </a:xfrm>
                <a:prstGeom prst="rect">
                  <a:avLst/>
                </a:prstGeom>
                <a:noFill/>
                <a:ln w="9525">
                  <a:noFill/>
                  <a:miter lim="800000"/>
                  <a:headEnd/>
                  <a:tailEnd/>
                </a:ln>
              </p:spPr>
            </p:pic>
          </p:grpSp>
        </p:grpSp>
        <p:pic>
          <p:nvPicPr>
            <p:cNvPr id="37" name="Picture 11" descr="mailman"/>
            <p:cNvPicPr>
              <a:picLocks noChangeAspect="1" noChangeArrowheads="1"/>
            </p:cNvPicPr>
            <p:nvPr/>
          </p:nvPicPr>
          <p:blipFill>
            <a:blip r:embed="rId17" cstate="screen">
              <a:extLst>
                <a:ext uri="{28A0092B-C50C-407E-A947-70E740481C1C}">
                  <a14:useLocalDpi xmlns:a14="http://schemas.microsoft.com/office/drawing/2010/main" val="0"/>
                </a:ext>
              </a:extLst>
            </a:blip>
            <a:srcRect/>
            <a:stretch>
              <a:fillRect/>
            </a:stretch>
          </p:blipFill>
          <p:spPr bwMode="auto">
            <a:xfrm>
              <a:off x="1806955" y="5338533"/>
              <a:ext cx="772471" cy="679677"/>
            </a:xfrm>
            <a:prstGeom prst="rect">
              <a:avLst/>
            </a:prstGeom>
            <a:noFill/>
          </p:spPr>
        </p:pic>
      </p:grpSp>
      <p:pic>
        <p:nvPicPr>
          <p:cNvPr id="42" name="Picture 12"/>
          <p:cNvPicPr>
            <a:picLocks noChangeAspect="1" noChangeArrowheads="1"/>
          </p:cNvPicPr>
          <p:nvPr/>
        </p:nvPicPr>
        <p:blipFill>
          <a:blip r:embed="rId18" cstate="screen">
            <a:extLst>
              <a:ext uri="{28A0092B-C50C-407E-A947-70E740481C1C}">
                <a14:useLocalDpi xmlns:a14="http://schemas.microsoft.com/office/drawing/2010/main" val="0"/>
              </a:ext>
            </a:extLst>
          </a:blip>
          <a:srcRect/>
          <a:stretch>
            <a:fillRect/>
          </a:stretch>
        </p:blipFill>
        <p:spPr bwMode="auto">
          <a:xfrm>
            <a:off x="7527188" y="1340768"/>
            <a:ext cx="885697" cy="747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13"/>
          <p:cNvPicPr>
            <a:picLocks noChangeAspect="1" noChangeArrowheads="1"/>
          </p:cNvPicPr>
          <p:nvPr/>
        </p:nvPicPr>
        <p:blipFill rotWithShape="1">
          <a:blip r:embed="rId19" cstate="screen">
            <a:extLst>
              <a:ext uri="{28A0092B-C50C-407E-A947-70E740481C1C}">
                <a14:useLocalDpi xmlns:a14="http://schemas.microsoft.com/office/drawing/2010/main" val="0"/>
              </a:ext>
            </a:extLst>
          </a:blip>
          <a:srcRect/>
          <a:stretch/>
        </p:blipFill>
        <p:spPr bwMode="auto">
          <a:xfrm>
            <a:off x="7325274" y="1309514"/>
            <a:ext cx="417938" cy="836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14"/>
          <p:cNvPicPr>
            <a:picLocks noChangeAspect="1" noChangeArrowheads="1"/>
          </p:cNvPicPr>
          <p:nvPr/>
        </p:nvPicPr>
        <p:blipFill>
          <a:blip r:embed="rId20" cstate="screen">
            <a:extLst>
              <a:ext uri="{28A0092B-C50C-407E-A947-70E740481C1C}">
                <a14:useLocalDpi xmlns:a14="http://schemas.microsoft.com/office/drawing/2010/main" val="0"/>
              </a:ext>
            </a:extLst>
          </a:blip>
          <a:srcRect/>
          <a:stretch>
            <a:fillRect/>
          </a:stretch>
        </p:blipFill>
        <p:spPr bwMode="auto">
          <a:xfrm>
            <a:off x="8247268" y="1742822"/>
            <a:ext cx="248879" cy="357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5" name="群組 126"/>
          <p:cNvGrpSpPr/>
          <p:nvPr/>
        </p:nvGrpSpPr>
        <p:grpSpPr>
          <a:xfrm>
            <a:off x="7440108" y="3356992"/>
            <a:ext cx="670145" cy="588889"/>
            <a:chOff x="7609646" y="4380119"/>
            <a:chExt cx="670145" cy="588889"/>
          </a:xfrm>
        </p:grpSpPr>
        <p:grpSp>
          <p:nvGrpSpPr>
            <p:cNvPr id="46" name="群組 96"/>
            <p:cNvGrpSpPr/>
            <p:nvPr/>
          </p:nvGrpSpPr>
          <p:grpSpPr>
            <a:xfrm>
              <a:off x="7627048" y="4440589"/>
              <a:ext cx="652743" cy="528419"/>
              <a:chOff x="6809767" y="2597467"/>
              <a:chExt cx="652743" cy="528419"/>
            </a:xfrm>
          </p:grpSpPr>
          <p:pic>
            <p:nvPicPr>
              <p:cNvPr id="48" name="Picture 53" descr="C:\Documents and Settings\USER\桌面\圖片1.emf"/>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023845" y="2597467"/>
                <a:ext cx="317943" cy="266090"/>
              </a:xfrm>
              <a:prstGeom prst="rect">
                <a:avLst/>
              </a:prstGeom>
              <a:noFill/>
              <a:ln w="9525">
                <a:noFill/>
                <a:miter lim="800000"/>
                <a:headEnd/>
                <a:tailEnd/>
              </a:ln>
            </p:spPr>
          </p:pic>
          <p:sp>
            <p:nvSpPr>
              <p:cNvPr id="49" name="TextBox 54"/>
              <p:cNvSpPr txBox="1">
                <a:spLocks noChangeArrowheads="1"/>
              </p:cNvSpPr>
              <p:nvPr/>
            </p:nvSpPr>
            <p:spPr bwMode="auto">
              <a:xfrm>
                <a:off x="6809767" y="2879665"/>
                <a:ext cx="652743" cy="246221"/>
              </a:xfrm>
              <a:prstGeom prst="rect">
                <a:avLst/>
              </a:prstGeom>
              <a:noFill/>
              <a:ln w="9525">
                <a:noFill/>
                <a:miter lim="800000"/>
                <a:headEnd/>
                <a:tailEnd/>
              </a:ln>
            </p:spPr>
            <p:txBody>
              <a:bodyPr wrap="none">
                <a:spAutoFit/>
              </a:bodyPr>
              <a:lstStyle/>
              <a:p>
                <a:r>
                  <a:rPr kumimoji="1" lang="en-US" altLang="zh-TW" sz="1000" dirty="0" smtClean="0">
                    <a:solidFill>
                      <a:srgbClr val="003366"/>
                    </a:solidFill>
                    <a:latin typeface="Times New Roman" pitchFamily="18" charset="0"/>
                    <a:ea typeface="新細明體" charset="-120"/>
                    <a:cs typeface="Times New Roman" pitchFamily="18" charset="0"/>
                  </a:rPr>
                  <a:t>Lighting</a:t>
                </a:r>
                <a:endParaRPr kumimoji="1" lang="en-US" altLang="zh-TW" sz="1000" dirty="0">
                  <a:solidFill>
                    <a:srgbClr val="003366"/>
                  </a:solidFill>
                  <a:latin typeface="Times New Roman" pitchFamily="18" charset="0"/>
                  <a:ea typeface="新細明體" charset="-120"/>
                  <a:cs typeface="Times New Roman" pitchFamily="18" charset="0"/>
                </a:endParaRPr>
              </a:p>
            </p:txBody>
          </p:sp>
        </p:grpSp>
        <p:pic>
          <p:nvPicPr>
            <p:cNvPr id="47" name="Picture 3" descr="C:\Users\davidw.DVM-DIVISION\AppData\Local\Microsoft\Windows\Temporary Internet Files\Content.Outlook\VAOUYYPB\wireless icon.jpg"/>
            <p:cNvPicPr>
              <a:picLocks noChangeAspect="1" noChangeArrowheads="1"/>
            </p:cNvPicPr>
            <p:nvPr/>
          </p:nvPicPr>
          <p:blipFill>
            <a:blip r:embed="rId22"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19559">
              <a:off x="7609646" y="4380119"/>
              <a:ext cx="361627" cy="157413"/>
            </a:xfrm>
            <a:prstGeom prst="rect">
              <a:avLst/>
            </a:prstGeom>
            <a:noFill/>
          </p:spPr>
        </p:pic>
      </p:grpSp>
      <p:grpSp>
        <p:nvGrpSpPr>
          <p:cNvPr id="50" name="群組 128"/>
          <p:cNvGrpSpPr/>
          <p:nvPr/>
        </p:nvGrpSpPr>
        <p:grpSpPr>
          <a:xfrm>
            <a:off x="7830448" y="3212976"/>
            <a:ext cx="917108" cy="858954"/>
            <a:chOff x="8041694" y="4092085"/>
            <a:chExt cx="917108" cy="858954"/>
          </a:xfrm>
        </p:grpSpPr>
        <p:grpSp>
          <p:nvGrpSpPr>
            <p:cNvPr id="51" name="群組 111"/>
            <p:cNvGrpSpPr/>
            <p:nvPr/>
          </p:nvGrpSpPr>
          <p:grpSpPr>
            <a:xfrm>
              <a:off x="8219497" y="4192856"/>
              <a:ext cx="739305" cy="758183"/>
              <a:chOff x="8173450" y="2526041"/>
              <a:chExt cx="739305" cy="758183"/>
            </a:xfrm>
          </p:grpSpPr>
          <p:pic>
            <p:nvPicPr>
              <p:cNvPr id="53" name="Picture 8" descr="TFP-8K~10K"/>
              <p:cNvPicPr>
                <a:picLocks noChangeAspect="1" noChangeArrowheads="1"/>
              </p:cNvPicPr>
              <p:nvPr/>
            </p:nvPicPr>
            <p:blipFill>
              <a:blip r:embed="rId23" cstate="screen">
                <a:extLst>
                  <a:ext uri="{28A0092B-C50C-407E-A947-70E740481C1C}">
                    <a14:useLocalDpi xmlns:a14="http://schemas.microsoft.com/office/drawing/2010/main" val="0"/>
                  </a:ext>
                </a:extLst>
              </a:blip>
              <a:srcRect/>
              <a:stretch>
                <a:fillRect/>
              </a:stretch>
            </p:blipFill>
            <p:spPr bwMode="auto">
              <a:xfrm>
                <a:off x="8316794" y="2526041"/>
                <a:ext cx="431419" cy="573534"/>
              </a:xfrm>
              <a:prstGeom prst="rect">
                <a:avLst/>
              </a:prstGeom>
              <a:noFill/>
              <a:ln w="9525">
                <a:noFill/>
                <a:miter lim="800000"/>
                <a:headEnd/>
                <a:tailEnd/>
              </a:ln>
            </p:spPr>
          </p:pic>
          <p:sp>
            <p:nvSpPr>
              <p:cNvPr id="54" name="TextBox 54"/>
              <p:cNvSpPr txBox="1">
                <a:spLocks noChangeArrowheads="1"/>
              </p:cNvSpPr>
              <p:nvPr/>
            </p:nvSpPr>
            <p:spPr bwMode="auto">
              <a:xfrm>
                <a:off x="8173450" y="3038003"/>
                <a:ext cx="739305" cy="246221"/>
              </a:xfrm>
              <a:prstGeom prst="rect">
                <a:avLst/>
              </a:prstGeom>
              <a:noFill/>
              <a:ln w="9525">
                <a:noFill/>
                <a:miter lim="800000"/>
                <a:headEnd/>
                <a:tailEnd/>
              </a:ln>
            </p:spPr>
            <p:txBody>
              <a:bodyPr wrap="none">
                <a:spAutoFit/>
              </a:bodyPr>
              <a:lstStyle/>
              <a:p>
                <a:r>
                  <a:rPr kumimoji="1" lang="en-US" altLang="zh-TW" sz="1000" dirty="0" smtClean="0">
                    <a:solidFill>
                      <a:srgbClr val="003366"/>
                    </a:solidFill>
                    <a:latin typeface="Times New Roman" pitchFamily="18" charset="0"/>
                    <a:ea typeface="新細明體" charset="-120"/>
                    <a:cs typeface="Times New Roman" pitchFamily="18" charset="0"/>
                  </a:rPr>
                  <a:t>Appliance</a:t>
                </a:r>
                <a:endParaRPr kumimoji="1" lang="en-US" altLang="zh-TW" sz="1000" dirty="0">
                  <a:solidFill>
                    <a:srgbClr val="003366"/>
                  </a:solidFill>
                  <a:latin typeface="Times New Roman" pitchFamily="18" charset="0"/>
                  <a:ea typeface="新細明體" charset="-120"/>
                  <a:cs typeface="Times New Roman" pitchFamily="18" charset="0"/>
                </a:endParaRPr>
              </a:p>
            </p:txBody>
          </p:sp>
        </p:grpSp>
        <p:pic>
          <p:nvPicPr>
            <p:cNvPr id="52" name="Picture 3" descr="C:\Users\davidw.DVM-DIVISION\AppData\Local\Microsoft\Windows\Temporary Internet Files\Content.Outlook\VAOUYYPB\wireless icon.jpg"/>
            <p:cNvPicPr>
              <a:picLocks noChangeAspect="1" noChangeArrowheads="1"/>
            </p:cNvPicPr>
            <p:nvPr/>
          </p:nvPicPr>
          <p:blipFill>
            <a:blip r:embed="rId22"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19559">
              <a:off x="8041694" y="4092085"/>
              <a:ext cx="361627" cy="157413"/>
            </a:xfrm>
            <a:prstGeom prst="rect">
              <a:avLst/>
            </a:prstGeom>
            <a:noFill/>
          </p:spPr>
        </p:pic>
      </p:grpSp>
      <p:sp>
        <p:nvSpPr>
          <p:cNvPr id="55" name="TextBox 54"/>
          <p:cNvSpPr txBox="1">
            <a:spLocks noChangeArrowheads="1"/>
          </p:cNvSpPr>
          <p:nvPr/>
        </p:nvSpPr>
        <p:spPr bwMode="auto">
          <a:xfrm>
            <a:off x="5654980" y="2780928"/>
            <a:ext cx="2959465" cy="261610"/>
          </a:xfrm>
          <a:prstGeom prst="rect">
            <a:avLst/>
          </a:prstGeom>
          <a:noFill/>
          <a:ln w="9525">
            <a:noFill/>
            <a:miter lim="800000"/>
            <a:headEnd/>
            <a:tailEnd/>
          </a:ln>
        </p:spPr>
        <p:txBody>
          <a:bodyPr wrap="none">
            <a:spAutoFit/>
          </a:bodyPr>
          <a:lstStyle/>
          <a:p>
            <a:r>
              <a:rPr kumimoji="1" lang="en-US" altLang="zh-TW" sz="1100" u="sng" dirty="0" smtClean="0">
                <a:solidFill>
                  <a:srgbClr val="003366"/>
                </a:solidFill>
                <a:latin typeface="Times New Roman" pitchFamily="18" charset="0"/>
                <a:ea typeface="新細明體" charset="-120"/>
                <a:cs typeface="Times New Roman" pitchFamily="18" charset="0"/>
              </a:rPr>
              <a:t>Sub GHz/ZigBee/Z-Wave/HomeMatic </a:t>
            </a:r>
            <a:r>
              <a:rPr kumimoji="1" lang="en-US" altLang="zh-TW" sz="1100" u="sng" dirty="0">
                <a:solidFill>
                  <a:srgbClr val="003366"/>
                </a:solidFill>
                <a:latin typeface="Times New Roman" pitchFamily="18" charset="0"/>
                <a:ea typeface="新細明體" charset="-120"/>
                <a:cs typeface="Times New Roman" pitchFamily="18" charset="0"/>
              </a:rPr>
              <a:t>Devices</a:t>
            </a:r>
          </a:p>
        </p:txBody>
      </p:sp>
      <p:sp>
        <p:nvSpPr>
          <p:cNvPr id="56" name="TextBox 54"/>
          <p:cNvSpPr txBox="1">
            <a:spLocks noChangeArrowheads="1"/>
          </p:cNvSpPr>
          <p:nvPr/>
        </p:nvSpPr>
        <p:spPr bwMode="auto">
          <a:xfrm>
            <a:off x="6818019" y="4196136"/>
            <a:ext cx="1059906" cy="261610"/>
          </a:xfrm>
          <a:prstGeom prst="rect">
            <a:avLst/>
          </a:prstGeom>
          <a:noFill/>
          <a:ln w="9525">
            <a:noFill/>
            <a:miter lim="800000"/>
            <a:headEnd/>
            <a:tailEnd/>
          </a:ln>
        </p:spPr>
        <p:txBody>
          <a:bodyPr wrap="none">
            <a:spAutoFit/>
          </a:bodyPr>
          <a:lstStyle/>
          <a:p>
            <a:r>
              <a:rPr kumimoji="1" lang="en-US" altLang="zh-TW" sz="1100" u="sng" dirty="0" smtClean="0">
                <a:solidFill>
                  <a:srgbClr val="003366"/>
                </a:solidFill>
                <a:latin typeface="Times New Roman" pitchFamily="18" charset="0"/>
                <a:ea typeface="新細明體" charset="-120"/>
                <a:cs typeface="Times New Roman" pitchFamily="18" charset="0"/>
              </a:rPr>
              <a:t>Wi-Fi  </a:t>
            </a:r>
            <a:r>
              <a:rPr kumimoji="1" lang="en-US" altLang="zh-TW" sz="1100" u="sng" dirty="0">
                <a:solidFill>
                  <a:srgbClr val="003366"/>
                </a:solidFill>
                <a:latin typeface="Times New Roman" pitchFamily="18" charset="0"/>
                <a:ea typeface="新細明體" charset="-120"/>
                <a:cs typeface="Times New Roman" pitchFamily="18" charset="0"/>
              </a:rPr>
              <a:t>Devices</a:t>
            </a:r>
          </a:p>
        </p:txBody>
      </p:sp>
      <p:grpSp>
        <p:nvGrpSpPr>
          <p:cNvPr id="57" name="群組 131"/>
          <p:cNvGrpSpPr/>
          <p:nvPr/>
        </p:nvGrpSpPr>
        <p:grpSpPr>
          <a:xfrm>
            <a:off x="7025002" y="4513961"/>
            <a:ext cx="862226" cy="829876"/>
            <a:chOff x="1625744" y="5157192"/>
            <a:chExt cx="862226" cy="829876"/>
          </a:xfrm>
        </p:grpSpPr>
        <p:pic>
          <p:nvPicPr>
            <p:cNvPr id="58" name="Picture 2" descr="D:\2D Rendering\220130502_WIV-A00\0424\合成\WIV-D00.jpg"/>
            <p:cNvPicPr>
              <a:picLocks noChangeAspect="1" noChangeArrowheads="1"/>
            </p:cNvPicPr>
            <p:nvPr/>
          </p:nvPicPr>
          <p:blipFill>
            <a:blip r:embed="rId24" cstate="screen">
              <a:extLst>
                <a:ext uri="{28A0092B-C50C-407E-A947-70E740481C1C}">
                  <a14:useLocalDpi xmlns:a14="http://schemas.microsoft.com/office/drawing/2010/main" val="0"/>
                </a:ext>
              </a:extLst>
            </a:blip>
            <a:srcRect/>
            <a:stretch>
              <a:fillRect/>
            </a:stretch>
          </p:blipFill>
          <p:spPr bwMode="auto">
            <a:xfrm flipH="1">
              <a:off x="1763688" y="5229200"/>
              <a:ext cx="330547" cy="536764"/>
            </a:xfrm>
            <a:prstGeom prst="rect">
              <a:avLst/>
            </a:prstGeom>
            <a:noFill/>
            <a:ln w="9525">
              <a:noFill/>
              <a:miter lim="800000"/>
              <a:headEnd/>
              <a:tailEnd/>
            </a:ln>
          </p:spPr>
        </p:pic>
        <p:grpSp>
          <p:nvGrpSpPr>
            <p:cNvPr id="59" name="群組 86"/>
            <p:cNvGrpSpPr/>
            <p:nvPr/>
          </p:nvGrpSpPr>
          <p:grpSpPr>
            <a:xfrm>
              <a:off x="1625744" y="5157192"/>
              <a:ext cx="862226" cy="829876"/>
              <a:chOff x="3851439" y="5309808"/>
              <a:chExt cx="862226" cy="829876"/>
            </a:xfrm>
          </p:grpSpPr>
          <p:pic>
            <p:nvPicPr>
              <p:cNvPr id="60" name="Picture 47" descr="http://t1.gstatic.com/images?q=tbn:ANd9GcSkEAZ5LkuowX2krW3nOXYa5tw4FwzU7EOcwACB_L9NmjYbiwwDwA"/>
              <p:cNvPicPr>
                <a:picLocks noChangeAspect="1" noChangeArrowheads="1"/>
              </p:cNvPicPr>
              <p:nvPr/>
            </p:nvPicPr>
            <p:blipFill>
              <a:blip r:embed="rId25"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682830">
                <a:off x="3838739" y="5322508"/>
                <a:ext cx="200025" cy="174625"/>
              </a:xfrm>
              <a:prstGeom prst="rect">
                <a:avLst/>
              </a:prstGeom>
              <a:noFill/>
              <a:ln w="9525">
                <a:noFill/>
                <a:miter lim="800000"/>
                <a:headEnd/>
                <a:tailEnd/>
              </a:ln>
            </p:spPr>
          </p:pic>
          <p:sp>
            <p:nvSpPr>
              <p:cNvPr id="61" name="Rectangle 60"/>
              <p:cNvSpPr>
                <a:spLocks noChangeArrowheads="1"/>
              </p:cNvSpPr>
              <p:nvPr/>
            </p:nvSpPr>
            <p:spPr bwMode="auto">
              <a:xfrm>
                <a:off x="3917375" y="5893463"/>
                <a:ext cx="796290" cy="246221"/>
              </a:xfrm>
              <a:prstGeom prst="rect">
                <a:avLst/>
              </a:prstGeom>
              <a:noFill/>
              <a:ln w="9525">
                <a:noFill/>
                <a:miter lim="800000"/>
                <a:headEnd/>
                <a:tailEnd/>
              </a:ln>
            </p:spPr>
            <p:txBody>
              <a:bodyPr wrap="square">
                <a:spAutoFit/>
              </a:bodyPr>
              <a:lstStyle/>
              <a:p>
                <a:r>
                  <a:rPr kumimoji="1" lang="en-US" altLang="zh-TW" sz="1000" dirty="0" smtClean="0">
                    <a:solidFill>
                      <a:srgbClr val="003366"/>
                    </a:solidFill>
                    <a:latin typeface="Times New Roman" pitchFamily="18" charset="0"/>
                    <a:ea typeface="MS PGothic" pitchFamily="34" charset="-128"/>
                    <a:cs typeface="Times New Roman" pitchFamily="18" charset="0"/>
                  </a:rPr>
                  <a:t>IP  Cam</a:t>
                </a:r>
                <a:endParaRPr kumimoji="1" lang="en-US" altLang="zh-TW" sz="1000" b="0" dirty="0">
                  <a:solidFill>
                    <a:srgbClr val="003366"/>
                  </a:solidFill>
                  <a:latin typeface="Times New Roman" pitchFamily="18" charset="0"/>
                  <a:ea typeface="MS PGothic" pitchFamily="34" charset="-128"/>
                  <a:cs typeface="Times New Roman" pitchFamily="18" charset="0"/>
                </a:endParaRPr>
              </a:p>
            </p:txBody>
          </p:sp>
        </p:grpSp>
      </p:grpSp>
      <p:sp>
        <p:nvSpPr>
          <p:cNvPr id="62" name="TextBox 54"/>
          <p:cNvSpPr txBox="1">
            <a:spLocks noChangeArrowheads="1"/>
          </p:cNvSpPr>
          <p:nvPr/>
        </p:nvSpPr>
        <p:spPr bwMode="auto">
          <a:xfrm>
            <a:off x="6448011" y="5405214"/>
            <a:ext cx="719137" cy="400050"/>
          </a:xfrm>
          <a:prstGeom prst="rect">
            <a:avLst/>
          </a:prstGeom>
          <a:noFill/>
          <a:ln w="9525">
            <a:noFill/>
            <a:miter lim="800000"/>
            <a:headEnd/>
            <a:tailEnd/>
          </a:ln>
        </p:spPr>
        <p:txBody>
          <a:bodyPr wrap="none">
            <a:spAutoFit/>
          </a:bodyPr>
          <a:lstStyle/>
          <a:p>
            <a:r>
              <a:rPr kumimoji="1" lang="en-US" altLang="zh-TW" sz="1000" dirty="0">
                <a:solidFill>
                  <a:srgbClr val="30311D"/>
                </a:solidFill>
                <a:latin typeface="Times New Roman" pitchFamily="18" charset="0"/>
                <a:ea typeface="新細明體" charset="-120"/>
                <a:cs typeface="Times New Roman" pitchFamily="18" charset="0"/>
              </a:rPr>
              <a:t>Optional</a:t>
            </a:r>
          </a:p>
          <a:p>
            <a:r>
              <a:rPr kumimoji="1" lang="en-US" altLang="zh-TW" sz="1000" dirty="0">
                <a:solidFill>
                  <a:srgbClr val="30311D"/>
                </a:solidFill>
                <a:latin typeface="Times New Roman" pitchFamily="18" charset="0"/>
                <a:ea typeface="新細明體" charset="-120"/>
                <a:cs typeface="Times New Roman" pitchFamily="18" charset="0"/>
              </a:rPr>
              <a:t>Bluetooth</a:t>
            </a:r>
          </a:p>
        </p:txBody>
      </p:sp>
      <p:pic>
        <p:nvPicPr>
          <p:cNvPr id="63" name="Picture 8" descr="http://www.allterrainmedical.com/cart/images/P/5-acc-cheststrap-01.gif">
            <a:hlinkClick r:id="rId26"/>
          </p:cNvPr>
          <p:cNvPicPr>
            <a:picLocks noChangeAspect="1" noChangeArrowheads="1"/>
          </p:cNvPicPr>
          <p:nvPr/>
        </p:nvPicPr>
        <p:blipFill>
          <a:blip r:embed="rId27" cstate="screen">
            <a:extLst>
              <a:ext uri="{28A0092B-C50C-407E-A947-70E740481C1C}">
                <a14:useLocalDpi xmlns:a14="http://schemas.microsoft.com/office/drawing/2010/main" val="0"/>
              </a:ext>
            </a:extLst>
          </a:blip>
          <a:srcRect/>
          <a:stretch>
            <a:fillRect/>
          </a:stretch>
        </p:blipFill>
        <p:spPr bwMode="auto">
          <a:xfrm>
            <a:off x="7151645" y="5460384"/>
            <a:ext cx="447551" cy="329774"/>
          </a:xfrm>
          <a:prstGeom prst="rect">
            <a:avLst/>
          </a:prstGeom>
          <a:noFill/>
          <a:ln w="9525">
            <a:noFill/>
            <a:miter lim="800000"/>
            <a:headEnd/>
            <a:tailEnd/>
          </a:ln>
        </p:spPr>
      </p:pic>
      <p:pic>
        <p:nvPicPr>
          <p:cNvPr id="64" name="Picture 10" descr="https://encrypted-tbn2.gstatic.com/images?q=tbn:ANd9GcTbM-CgNK4Mk-7NdYZpn5E4afi8Lh7ieq5Jsn-c0tfS5C8zlmqb"/>
          <p:cNvPicPr>
            <a:picLocks noChangeAspect="1" noChangeArrowheads="1"/>
          </p:cNvPicPr>
          <p:nvPr/>
        </p:nvPicPr>
        <p:blipFill>
          <a:blip r:embed="rId28" cstate="screen">
            <a:extLst>
              <a:ext uri="{28A0092B-C50C-407E-A947-70E740481C1C}">
                <a14:useLocalDpi xmlns:a14="http://schemas.microsoft.com/office/drawing/2010/main" val="0"/>
              </a:ext>
            </a:extLst>
          </a:blip>
          <a:srcRect/>
          <a:stretch>
            <a:fillRect/>
          </a:stretch>
        </p:blipFill>
        <p:spPr bwMode="auto">
          <a:xfrm>
            <a:off x="7844167" y="5445224"/>
            <a:ext cx="403101" cy="403101"/>
          </a:xfrm>
          <a:prstGeom prst="rect">
            <a:avLst/>
          </a:prstGeom>
          <a:noFill/>
          <a:ln w="9525">
            <a:noFill/>
            <a:miter lim="800000"/>
            <a:headEnd/>
            <a:tailEnd/>
          </a:ln>
        </p:spPr>
      </p:pic>
      <p:sp>
        <p:nvSpPr>
          <p:cNvPr id="65" name="文字方塊 107"/>
          <p:cNvSpPr txBox="1">
            <a:spLocks noChangeArrowheads="1"/>
          </p:cNvSpPr>
          <p:nvPr/>
        </p:nvSpPr>
        <p:spPr bwMode="auto">
          <a:xfrm>
            <a:off x="974460" y="828001"/>
            <a:ext cx="6912768" cy="584775"/>
          </a:xfrm>
          <a:prstGeom prst="rect">
            <a:avLst/>
          </a:prstGeom>
          <a:noFill/>
          <a:ln w="9525">
            <a:noFill/>
            <a:miter lim="800000"/>
            <a:headEnd/>
            <a:tailEnd/>
          </a:ln>
        </p:spPr>
        <p:txBody>
          <a:bodyPr wrap="square">
            <a:spAutoFit/>
          </a:bodyPr>
          <a:lstStyle/>
          <a:p>
            <a:r>
              <a:rPr kumimoji="1" lang="en-US" altLang="zh-TW" sz="1600" dirty="0" smtClean="0">
                <a:solidFill>
                  <a:srgbClr val="002060"/>
                </a:solidFill>
                <a:latin typeface="Calibri" pitchFamily="34" charset="0"/>
                <a:ea typeface="新細明體" charset="-120"/>
              </a:rPr>
              <a:t>Support Energy Management, Comfort &amp; Convenience,  Safety &amp; Security, and Assisted Living applications</a:t>
            </a:r>
            <a:endParaRPr kumimoji="1" lang="zh-TW" altLang="en-US" dirty="0">
              <a:solidFill>
                <a:srgbClr val="002060"/>
              </a:solidFill>
              <a:latin typeface="Calibri" pitchFamily="34" charset="0"/>
              <a:ea typeface="新細明體" charset="-120"/>
            </a:endParaRPr>
          </a:p>
        </p:txBody>
      </p:sp>
      <p:sp>
        <p:nvSpPr>
          <p:cNvPr id="66" name="文字方塊 116"/>
          <p:cNvSpPr txBox="1">
            <a:spLocks noChangeArrowheads="1"/>
          </p:cNvSpPr>
          <p:nvPr/>
        </p:nvSpPr>
        <p:spPr bwMode="auto">
          <a:xfrm>
            <a:off x="1766548" y="5517232"/>
            <a:ext cx="1728192" cy="461665"/>
          </a:xfrm>
          <a:prstGeom prst="rect">
            <a:avLst/>
          </a:prstGeom>
          <a:noFill/>
          <a:ln w="9525">
            <a:noFill/>
            <a:miter lim="800000"/>
            <a:headEnd/>
            <a:tailEnd/>
          </a:ln>
        </p:spPr>
        <p:txBody>
          <a:bodyPr wrap="square">
            <a:spAutoFit/>
          </a:bodyPr>
          <a:lstStyle/>
          <a:p>
            <a:r>
              <a:rPr kumimoji="1" lang="en-US" altLang="zh-TW" sz="1200" dirty="0">
                <a:solidFill>
                  <a:srgbClr val="002060"/>
                </a:solidFill>
                <a:latin typeface="Calibri" pitchFamily="34" charset="0"/>
                <a:ea typeface="新細明體" charset="-120"/>
              </a:rPr>
              <a:t>Hand-held devices</a:t>
            </a:r>
          </a:p>
          <a:p>
            <a:r>
              <a:rPr kumimoji="1" lang="en-US" altLang="zh-TW" sz="1200" dirty="0" smtClean="0">
                <a:solidFill>
                  <a:srgbClr val="002060"/>
                </a:solidFill>
                <a:latin typeface="Calibri" pitchFamily="34" charset="0"/>
                <a:ea typeface="新細明體" charset="-120"/>
              </a:rPr>
              <a:t> &amp; smart TV accessible</a:t>
            </a:r>
            <a:endParaRPr kumimoji="1" lang="zh-TW" altLang="en-US" sz="1200" dirty="0">
              <a:solidFill>
                <a:srgbClr val="002060"/>
              </a:solidFill>
              <a:latin typeface="Calibri" pitchFamily="34" charset="0"/>
              <a:ea typeface="新細明體" charset="-120"/>
            </a:endParaRPr>
          </a:p>
        </p:txBody>
      </p:sp>
      <p:pic>
        <p:nvPicPr>
          <p:cNvPr id="69" name="Picture 5" descr="D:\TATUNG\Smart home\PMG-A00\2D drawing\GW1\GW1-P2拷貝.jpg"/>
          <p:cNvPicPr>
            <a:picLocks noChangeAspect="1" noChangeArrowheads="1"/>
          </p:cNvPicPr>
          <p:nvPr/>
        </p:nvPicPr>
        <p:blipFill rotWithShape="1">
          <a:blip r:embed="rId29" cstate="screen">
            <a:extLst>
              <a:ext uri="{28A0092B-C50C-407E-A947-70E740481C1C}">
                <a14:useLocalDpi xmlns:a14="http://schemas.microsoft.com/office/drawing/2010/main" val="0"/>
              </a:ext>
            </a:extLst>
          </a:blip>
          <a:srcRect/>
          <a:stretch/>
        </p:blipFill>
        <p:spPr bwMode="auto">
          <a:xfrm>
            <a:off x="3494740" y="2887902"/>
            <a:ext cx="1296144" cy="793002"/>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3" descr="C:\Users\davidw.DVM-DIVISION\AppData\Local\Microsoft\Windows\Temporary Internet Files\Content.Outlook\VAOUYYPB\wireless icon.jpg"/>
          <p:cNvPicPr>
            <a:picLocks noChangeAspect="1" noChangeArrowheads="1"/>
          </p:cNvPicPr>
          <p:nvPr/>
        </p:nvPicPr>
        <p:blipFill>
          <a:blip r:embed="rId30"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1345">
            <a:off x="4708593" y="3227672"/>
            <a:ext cx="422061" cy="191093"/>
          </a:xfrm>
          <a:prstGeom prst="rect">
            <a:avLst/>
          </a:prstGeom>
          <a:noFill/>
        </p:spPr>
      </p:pic>
      <p:sp>
        <p:nvSpPr>
          <p:cNvPr id="71" name="Line 38"/>
          <p:cNvSpPr>
            <a:spLocks noChangeShapeType="1"/>
          </p:cNvSpPr>
          <p:nvPr/>
        </p:nvSpPr>
        <p:spPr bwMode="auto">
          <a:xfrm>
            <a:off x="5222932" y="6165304"/>
            <a:ext cx="864000" cy="0"/>
          </a:xfrm>
          <a:prstGeom prst="line">
            <a:avLst/>
          </a:prstGeom>
          <a:noFill/>
          <a:ln w="28575">
            <a:solidFill>
              <a:srgbClr val="00B0F0"/>
            </a:solidFill>
            <a:round/>
            <a:headEnd/>
            <a:tailEnd/>
          </a:ln>
        </p:spPr>
        <p:txBody>
          <a:bodyPr/>
          <a:lstStyle/>
          <a:p>
            <a:endParaRPr kumimoji="1" lang="zh-TW" altLang="en-US" b="0">
              <a:solidFill>
                <a:srgbClr val="30311D"/>
              </a:solidFill>
              <a:latin typeface="Times New Roman" pitchFamily="18" charset="0"/>
              <a:ea typeface="新細明體" charset="-120"/>
              <a:cs typeface="Times New Roman" pitchFamily="18" charset="0"/>
            </a:endParaRPr>
          </a:p>
        </p:txBody>
      </p:sp>
      <p:grpSp>
        <p:nvGrpSpPr>
          <p:cNvPr id="72" name="群組 85"/>
          <p:cNvGrpSpPr/>
          <p:nvPr/>
        </p:nvGrpSpPr>
        <p:grpSpPr>
          <a:xfrm>
            <a:off x="6045194" y="3212976"/>
            <a:ext cx="807720" cy="964914"/>
            <a:chOff x="6566150" y="3212976"/>
            <a:chExt cx="807720" cy="964914"/>
          </a:xfrm>
        </p:grpSpPr>
        <p:grpSp>
          <p:nvGrpSpPr>
            <p:cNvPr id="73" name="群組 123"/>
            <p:cNvGrpSpPr/>
            <p:nvPr/>
          </p:nvGrpSpPr>
          <p:grpSpPr>
            <a:xfrm>
              <a:off x="6566150" y="3212976"/>
              <a:ext cx="807720" cy="964914"/>
              <a:chOff x="6745549" y="4308109"/>
              <a:chExt cx="807720" cy="964914"/>
            </a:xfrm>
          </p:grpSpPr>
          <p:sp>
            <p:nvSpPr>
              <p:cNvPr id="75" name="TextBox 54"/>
              <p:cNvSpPr txBox="1">
                <a:spLocks noChangeArrowheads="1"/>
              </p:cNvSpPr>
              <p:nvPr/>
            </p:nvSpPr>
            <p:spPr bwMode="auto">
              <a:xfrm>
                <a:off x="7012736" y="4872913"/>
                <a:ext cx="540533" cy="400110"/>
              </a:xfrm>
              <a:prstGeom prst="rect">
                <a:avLst/>
              </a:prstGeom>
              <a:noFill/>
              <a:ln w="9525">
                <a:noFill/>
                <a:miter lim="800000"/>
                <a:headEnd/>
                <a:tailEnd/>
              </a:ln>
            </p:spPr>
            <p:txBody>
              <a:bodyPr wrap="none">
                <a:spAutoFit/>
              </a:bodyPr>
              <a:lstStyle/>
              <a:p>
                <a:r>
                  <a:rPr kumimoji="1" lang="en-US" altLang="zh-TW" sz="1000" dirty="0" smtClean="0">
                    <a:solidFill>
                      <a:srgbClr val="003366"/>
                    </a:solidFill>
                    <a:latin typeface="Times New Roman" pitchFamily="18" charset="0"/>
                    <a:ea typeface="新細明體" charset="-120"/>
                    <a:cs typeface="Times New Roman" pitchFamily="18" charset="0"/>
                  </a:rPr>
                  <a:t>Smart</a:t>
                </a:r>
              </a:p>
              <a:p>
                <a:r>
                  <a:rPr kumimoji="1" lang="en-US" altLang="zh-TW" sz="1000" dirty="0" smtClean="0">
                    <a:solidFill>
                      <a:srgbClr val="003366"/>
                    </a:solidFill>
                    <a:latin typeface="Times New Roman" pitchFamily="18" charset="0"/>
                    <a:ea typeface="新細明體" charset="-120"/>
                    <a:cs typeface="Times New Roman" pitchFamily="18" charset="0"/>
                  </a:rPr>
                  <a:t>Plug</a:t>
                </a:r>
                <a:endParaRPr kumimoji="1" lang="en-US" altLang="zh-TW" sz="1000" dirty="0">
                  <a:solidFill>
                    <a:srgbClr val="003366"/>
                  </a:solidFill>
                  <a:latin typeface="Times New Roman" pitchFamily="18" charset="0"/>
                  <a:ea typeface="新細明體" charset="-120"/>
                  <a:cs typeface="Times New Roman" pitchFamily="18" charset="0"/>
                </a:endParaRPr>
              </a:p>
            </p:txBody>
          </p:sp>
          <p:pic>
            <p:nvPicPr>
              <p:cNvPr id="76" name="Picture 3" descr="C:\Users\davidw.DVM-DIVISION\AppData\Local\Microsoft\Windows\Temporary Internet Files\Content.Outlook\VAOUYYPB\wireless icon.jpg"/>
              <p:cNvPicPr>
                <a:picLocks noChangeAspect="1" noChangeArrowheads="1"/>
              </p:cNvPicPr>
              <p:nvPr/>
            </p:nvPicPr>
            <p:blipFill>
              <a:blip r:embed="rId22"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19559">
                <a:off x="6745549" y="4308109"/>
                <a:ext cx="361627" cy="157413"/>
              </a:xfrm>
              <a:prstGeom prst="rect">
                <a:avLst/>
              </a:prstGeom>
              <a:noFill/>
            </p:spPr>
          </p:pic>
        </p:grpSp>
        <p:pic>
          <p:nvPicPr>
            <p:cNvPr id="74" name="Picture 2"/>
            <p:cNvPicPr>
              <a:picLocks noChangeAspect="1" noChangeArrowheads="1"/>
            </p:cNvPicPr>
            <p:nvPr/>
          </p:nvPicPr>
          <p:blipFill>
            <a:blip r:embed="rId31" cstate="screen">
              <a:lum bright="20000"/>
              <a:extLst>
                <a:ext uri="{28A0092B-C50C-407E-A947-70E740481C1C}">
                  <a14:useLocalDpi xmlns:a14="http://schemas.microsoft.com/office/drawing/2010/main" val="0"/>
                </a:ext>
              </a:extLst>
            </a:blip>
            <a:srcRect/>
            <a:stretch>
              <a:fillRect/>
            </a:stretch>
          </p:blipFill>
          <p:spPr bwMode="auto">
            <a:xfrm flipH="1">
              <a:off x="6895485" y="3234521"/>
              <a:ext cx="442541" cy="543383"/>
            </a:xfrm>
            <a:prstGeom prst="rect">
              <a:avLst/>
            </a:prstGeom>
            <a:noFill/>
            <a:ln w="9525">
              <a:noFill/>
              <a:miter lim="800000"/>
              <a:headEnd/>
              <a:tailEnd/>
            </a:ln>
          </p:spPr>
        </p:pic>
      </p:grpSp>
      <p:grpSp>
        <p:nvGrpSpPr>
          <p:cNvPr id="77" name="群組 84"/>
          <p:cNvGrpSpPr/>
          <p:nvPr/>
        </p:nvGrpSpPr>
        <p:grpSpPr>
          <a:xfrm>
            <a:off x="5518500" y="3179929"/>
            <a:ext cx="813282" cy="995642"/>
            <a:chOff x="6012160" y="3179929"/>
            <a:chExt cx="813282" cy="995642"/>
          </a:xfrm>
        </p:grpSpPr>
        <p:grpSp>
          <p:nvGrpSpPr>
            <p:cNvPr id="78" name="群組 124"/>
            <p:cNvGrpSpPr/>
            <p:nvPr/>
          </p:nvGrpSpPr>
          <p:grpSpPr>
            <a:xfrm>
              <a:off x="6012160" y="3284984"/>
              <a:ext cx="813282" cy="890587"/>
              <a:chOff x="7893493" y="2671201"/>
              <a:chExt cx="813282" cy="890587"/>
            </a:xfrm>
          </p:grpSpPr>
          <p:sp>
            <p:nvSpPr>
              <p:cNvPr id="80" name="TextBox 54"/>
              <p:cNvSpPr txBox="1">
                <a:spLocks noChangeArrowheads="1"/>
              </p:cNvSpPr>
              <p:nvPr/>
            </p:nvSpPr>
            <p:spPr bwMode="auto">
              <a:xfrm>
                <a:off x="8028384" y="3212975"/>
                <a:ext cx="678391" cy="348813"/>
              </a:xfrm>
              <a:prstGeom prst="rect">
                <a:avLst/>
              </a:prstGeom>
              <a:noFill/>
              <a:ln w="9525">
                <a:noFill/>
                <a:miter lim="800000"/>
                <a:headEnd/>
                <a:tailEnd/>
              </a:ln>
            </p:spPr>
            <p:txBody>
              <a:bodyPr wrap="none">
                <a:spAutoFit/>
              </a:bodyPr>
              <a:lstStyle/>
              <a:p>
                <a:pPr>
                  <a:lnSpc>
                    <a:spcPts val="1000"/>
                  </a:lnSpc>
                </a:pPr>
                <a:r>
                  <a:rPr kumimoji="1" lang="en-US" altLang="zh-TW" sz="1000" dirty="0" smtClean="0">
                    <a:solidFill>
                      <a:srgbClr val="003366"/>
                    </a:solidFill>
                    <a:latin typeface="Times New Roman" pitchFamily="18" charset="0"/>
                    <a:ea typeface="新細明體" charset="-120"/>
                    <a:cs typeface="Times New Roman" pitchFamily="18" charset="0"/>
                  </a:rPr>
                  <a:t>Sensor</a:t>
                </a:r>
              </a:p>
              <a:p>
                <a:pPr>
                  <a:lnSpc>
                    <a:spcPts val="1000"/>
                  </a:lnSpc>
                </a:pPr>
                <a:r>
                  <a:rPr kumimoji="1" lang="en-US" altLang="zh-TW" sz="1000" dirty="0" smtClean="0">
                    <a:solidFill>
                      <a:srgbClr val="003366"/>
                    </a:solidFill>
                    <a:latin typeface="Times New Roman" pitchFamily="18" charset="0"/>
                    <a:ea typeface="新細明體" charset="-120"/>
                    <a:cs typeface="Times New Roman" pitchFamily="18" charset="0"/>
                  </a:rPr>
                  <a:t>Actuator</a:t>
                </a:r>
                <a:endParaRPr kumimoji="1" lang="en-US" altLang="zh-TW" sz="1000" dirty="0">
                  <a:solidFill>
                    <a:srgbClr val="003366"/>
                  </a:solidFill>
                  <a:latin typeface="Times New Roman" pitchFamily="18" charset="0"/>
                  <a:ea typeface="新細明體" charset="-120"/>
                  <a:cs typeface="Times New Roman" pitchFamily="18" charset="0"/>
                </a:endParaRPr>
              </a:p>
            </p:txBody>
          </p:sp>
          <p:pic>
            <p:nvPicPr>
              <p:cNvPr id="81" name="Picture 3" descr="C:\Users\davidw.DVM-DIVISION\AppData\Local\Microsoft\Windows\Temporary Internet Files\Content.Outlook\VAOUYYPB\wireless icon.jpg"/>
              <p:cNvPicPr>
                <a:picLocks noChangeAspect="1" noChangeArrowheads="1"/>
              </p:cNvPicPr>
              <p:nvPr/>
            </p:nvPicPr>
            <p:blipFill>
              <a:blip r:embed="rId22"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19559">
                <a:off x="7893493" y="2671201"/>
                <a:ext cx="361627" cy="157413"/>
              </a:xfrm>
              <a:prstGeom prst="rect">
                <a:avLst/>
              </a:prstGeom>
              <a:noFill/>
            </p:spPr>
          </p:pic>
        </p:grpSp>
        <p:pic>
          <p:nvPicPr>
            <p:cNvPr id="79" name="Picture 3" descr="psm01_front_121220"/>
            <p:cNvPicPr>
              <a:picLocks noChangeAspect="1" noChangeArrowheads="1"/>
            </p:cNvPicPr>
            <p:nvPr/>
          </p:nvPicPr>
          <p:blipFill>
            <a:blip r:embed="rId32" cstate="print">
              <a:lum bright="20000"/>
              <a:extLst>
                <a:ext uri="{28A0092B-C50C-407E-A947-70E740481C1C}">
                  <a14:useLocalDpi xmlns:a14="http://schemas.microsoft.com/office/drawing/2010/main" val="0"/>
                </a:ext>
              </a:extLst>
            </a:blip>
            <a:srcRect/>
            <a:stretch>
              <a:fillRect/>
            </a:stretch>
          </p:blipFill>
          <p:spPr bwMode="auto">
            <a:xfrm>
              <a:off x="6319466" y="3179929"/>
              <a:ext cx="299697" cy="600502"/>
            </a:xfrm>
            <a:prstGeom prst="rect">
              <a:avLst/>
            </a:prstGeom>
            <a:noFill/>
            <a:ln w="9525">
              <a:noFill/>
              <a:miter lim="800000"/>
              <a:headEnd/>
              <a:tailEnd/>
            </a:ln>
          </p:spPr>
        </p:pic>
      </p:grpSp>
      <p:grpSp>
        <p:nvGrpSpPr>
          <p:cNvPr id="82" name="群組 101"/>
          <p:cNvGrpSpPr/>
          <p:nvPr/>
        </p:nvGrpSpPr>
        <p:grpSpPr>
          <a:xfrm>
            <a:off x="6675265" y="3201603"/>
            <a:ext cx="815735" cy="964914"/>
            <a:chOff x="1109317" y="5276063"/>
            <a:chExt cx="815735" cy="964914"/>
          </a:xfrm>
        </p:grpSpPr>
        <p:pic>
          <p:nvPicPr>
            <p:cNvPr id="83" name="Picture 2" descr="C:\Users\davidw.DVM-DIVISION\AppData\Local\Microsoft\Windows\Temporary Internet Files\Content.Outlook\VAOUYYPB\ZM1601 (3).jp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rot="21389201">
              <a:off x="1465878" y="5276391"/>
              <a:ext cx="331274" cy="460037"/>
            </a:xfrm>
            <a:prstGeom prst="rect">
              <a:avLst/>
            </a:prstGeom>
            <a:noFill/>
            <a:ln w="9525">
              <a:noFill/>
              <a:miter lim="800000"/>
              <a:headEnd/>
              <a:tailEnd/>
            </a:ln>
          </p:spPr>
        </p:pic>
        <p:grpSp>
          <p:nvGrpSpPr>
            <p:cNvPr id="84" name="群組 123"/>
            <p:cNvGrpSpPr/>
            <p:nvPr/>
          </p:nvGrpSpPr>
          <p:grpSpPr>
            <a:xfrm>
              <a:off x="1109317" y="5276063"/>
              <a:ext cx="815735" cy="964914"/>
              <a:chOff x="6745549" y="4308109"/>
              <a:chExt cx="815735" cy="964914"/>
            </a:xfrm>
          </p:grpSpPr>
          <p:sp>
            <p:nvSpPr>
              <p:cNvPr id="85" name="TextBox 54"/>
              <p:cNvSpPr txBox="1">
                <a:spLocks noChangeArrowheads="1"/>
              </p:cNvSpPr>
              <p:nvPr/>
            </p:nvSpPr>
            <p:spPr bwMode="auto">
              <a:xfrm>
                <a:off x="7012736" y="4872913"/>
                <a:ext cx="548548" cy="400110"/>
              </a:xfrm>
              <a:prstGeom prst="rect">
                <a:avLst/>
              </a:prstGeom>
              <a:noFill/>
              <a:ln w="9525">
                <a:noFill/>
                <a:miter lim="800000"/>
                <a:headEnd/>
                <a:tailEnd/>
              </a:ln>
            </p:spPr>
            <p:txBody>
              <a:bodyPr wrap="none">
                <a:spAutoFit/>
              </a:bodyPr>
              <a:lstStyle/>
              <a:p>
                <a:r>
                  <a:rPr kumimoji="1" lang="en-US" altLang="zh-TW" sz="1000" dirty="0" smtClean="0">
                    <a:solidFill>
                      <a:srgbClr val="003366"/>
                    </a:solidFill>
                    <a:latin typeface="Times New Roman" pitchFamily="18" charset="0"/>
                    <a:ea typeface="新細明體" charset="-120"/>
                    <a:cs typeface="Times New Roman" pitchFamily="18" charset="0"/>
                  </a:rPr>
                  <a:t>Strobe</a:t>
                </a:r>
              </a:p>
              <a:p>
                <a:r>
                  <a:rPr kumimoji="1" lang="en-US" altLang="zh-TW" sz="1000" dirty="0" smtClean="0">
                    <a:solidFill>
                      <a:srgbClr val="003366"/>
                    </a:solidFill>
                    <a:latin typeface="Times New Roman" pitchFamily="18" charset="0"/>
                    <a:ea typeface="新細明體" charset="-120"/>
                    <a:cs typeface="Times New Roman" pitchFamily="18" charset="0"/>
                  </a:rPr>
                  <a:t>Alarm</a:t>
                </a:r>
                <a:endParaRPr kumimoji="1" lang="en-US" altLang="zh-TW" sz="1000" dirty="0">
                  <a:solidFill>
                    <a:srgbClr val="003366"/>
                  </a:solidFill>
                  <a:latin typeface="Times New Roman" pitchFamily="18" charset="0"/>
                  <a:ea typeface="新細明體" charset="-120"/>
                  <a:cs typeface="Times New Roman" pitchFamily="18" charset="0"/>
                </a:endParaRPr>
              </a:p>
            </p:txBody>
          </p:sp>
          <p:pic>
            <p:nvPicPr>
              <p:cNvPr id="86" name="Picture 3" descr="C:\Users\davidw.DVM-DIVISION\AppData\Local\Microsoft\Windows\Temporary Internet Files\Content.Outlook\VAOUYYPB\wireless icon.jpg"/>
              <p:cNvPicPr>
                <a:picLocks noChangeAspect="1" noChangeArrowheads="1"/>
              </p:cNvPicPr>
              <p:nvPr/>
            </p:nvPicPr>
            <p:blipFill>
              <a:blip r:embed="rId22"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19559">
                <a:off x="6745549" y="4308109"/>
                <a:ext cx="361627" cy="157413"/>
              </a:xfrm>
              <a:prstGeom prst="rect">
                <a:avLst/>
              </a:prstGeom>
              <a:noFill/>
            </p:spPr>
          </p:pic>
        </p:grpSp>
      </p:grpSp>
    </p:spTree>
    <p:extLst>
      <p:ext uri="{BB962C8B-B14F-4D97-AF65-F5344CB8AC3E}">
        <p14:creationId xmlns:p14="http://schemas.microsoft.com/office/powerpoint/2010/main" val="2489697072"/>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B31B9E4-8E4D-4C86-BFD7-412B282B373B}" type="slidenum">
              <a:rPr lang="fr-FR" smtClean="0"/>
              <a:pPr/>
              <a:t>8</a:t>
            </a:fld>
            <a:endParaRPr lang="fr-FR" dirty="0"/>
          </a:p>
        </p:txBody>
      </p:sp>
      <p:sp>
        <p:nvSpPr>
          <p:cNvPr id="6" name="Title 1"/>
          <p:cNvSpPr txBox="1">
            <a:spLocks/>
          </p:cNvSpPr>
          <p:nvPr/>
        </p:nvSpPr>
        <p:spPr>
          <a:xfrm>
            <a:off x="457200" y="116632"/>
            <a:ext cx="8075240" cy="1143000"/>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3600" kern="1200" baseline="0">
                <a:solidFill>
                  <a:schemeClr val="accent1"/>
                </a:solidFill>
                <a:latin typeface="Arial" pitchFamily="34" charset="0"/>
                <a:ea typeface="+mj-ea"/>
                <a:cs typeface="Arial" pitchFamily="34" charset="0"/>
              </a:defRPr>
            </a:lvl1pPr>
          </a:lstStyle>
          <a:p>
            <a:r>
              <a:rPr lang="fr-FR" dirty="0" smtClean="0"/>
              <a:t>Smart Home End2End Architecture</a:t>
            </a:r>
            <a:endParaRPr lang="en-US" dirty="0"/>
          </a:p>
        </p:txBody>
      </p:sp>
      <p:sp>
        <p:nvSpPr>
          <p:cNvPr id="10" name="Text Box 87"/>
          <p:cNvSpPr txBox="1">
            <a:spLocks noChangeArrowheads="1"/>
          </p:cNvSpPr>
          <p:nvPr/>
        </p:nvSpPr>
        <p:spPr bwMode="auto">
          <a:xfrm>
            <a:off x="251520" y="4293096"/>
            <a:ext cx="1203887" cy="273363"/>
          </a:xfrm>
          <a:prstGeom prst="rect">
            <a:avLst/>
          </a:prstGeom>
          <a:noFill/>
          <a:ln w="9525" algn="ctr">
            <a:noFill/>
            <a:miter lim="800000"/>
            <a:headEnd/>
            <a:tailEnd/>
          </a:ln>
        </p:spPr>
        <p:txBody>
          <a:bodyPr wrap="square">
            <a:spAutoFit/>
          </a:bodyPr>
          <a:lstStyle/>
          <a:p>
            <a:pPr algn="ctr" defTabSz="933450"/>
            <a:r>
              <a:rPr lang="en-US" altLang="zh-TW" sz="1400" dirty="0"/>
              <a:t>Consultable remotely by </a:t>
            </a:r>
            <a:r>
              <a:rPr lang="en-US" altLang="zh-TW" sz="1400" dirty="0" smtClean="0"/>
              <a:t>phone, tablet</a:t>
            </a:r>
            <a:endParaRPr lang="en-US" altLang="zh-TW" sz="1400" dirty="0"/>
          </a:p>
        </p:txBody>
      </p:sp>
      <p:grpSp>
        <p:nvGrpSpPr>
          <p:cNvPr id="21" name="Group 20"/>
          <p:cNvGrpSpPr/>
          <p:nvPr/>
        </p:nvGrpSpPr>
        <p:grpSpPr>
          <a:xfrm>
            <a:off x="251520" y="3609020"/>
            <a:ext cx="1264878" cy="574358"/>
            <a:chOff x="4891037" y="1315191"/>
            <a:chExt cx="2420994" cy="1099329"/>
          </a:xfrm>
        </p:grpSpPr>
        <p:pic>
          <p:nvPicPr>
            <p:cNvPr id="22" name="Picture 2"/>
            <p:cNvPicPr>
              <a:picLocks noChangeAspect="1" noChangeArrowheads="1"/>
            </p:cNvPicPr>
            <p:nvPr/>
          </p:nvPicPr>
          <p:blipFill>
            <a:blip r:embed="rId3" cstate="email">
              <a:extLst>
                <a:ext uri="{28A0092B-C50C-407E-A947-70E740481C1C}">
                  <a14:useLocalDpi xmlns:a14="http://schemas.microsoft.com/office/drawing/2010/main" val="0"/>
                </a:ext>
              </a:extLst>
            </a:blip>
            <a:stretch>
              <a:fillRect/>
            </a:stretch>
          </p:blipFill>
          <p:spPr bwMode="auto">
            <a:xfrm>
              <a:off x="4891037" y="1315191"/>
              <a:ext cx="2420994" cy="1099329"/>
            </a:xfrm>
            <a:prstGeom prst="rect">
              <a:avLst/>
            </a:prstGeom>
            <a:noFill/>
            <a:ln>
              <a:noFill/>
            </a:ln>
          </p:spPr>
        </p:pic>
        <p:pic>
          <p:nvPicPr>
            <p:cNvPr id="23" name="Bild 8" descr="Screen Shot 2012-12-10 at 12.49.24.png"/>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7200"/>
                      </a14:imgEffect>
                      <a14:imgEffect>
                        <a14:brightnessContrast bright="-20000"/>
                      </a14:imgEffect>
                    </a14:imgLayer>
                  </a14:imgProps>
                </a:ext>
                <a:ext uri="{28A0092B-C50C-407E-A947-70E740481C1C}">
                  <a14:useLocalDpi xmlns:a14="http://schemas.microsoft.com/office/drawing/2010/main" val="0"/>
                </a:ext>
              </a:extLst>
            </a:blip>
            <a:srcRect/>
            <a:stretch/>
          </p:blipFill>
          <p:spPr>
            <a:xfrm>
              <a:off x="6224588" y="1478546"/>
              <a:ext cx="969962" cy="724870"/>
            </a:xfrm>
            <a:prstGeom prst="rect">
              <a:avLst/>
            </a:prstGeom>
          </p:spPr>
        </p:pic>
        <p:pic>
          <p:nvPicPr>
            <p:cNvPr id="24" name="Bild 1" descr="Screen Shot 2012-12-10 at 12.52.19.png"/>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p:blipFill>
          <p:spPr>
            <a:xfrm>
              <a:off x="4969850" y="1576386"/>
              <a:ext cx="988531" cy="470939"/>
            </a:xfrm>
            <a:prstGeom prst="roundRect">
              <a:avLst>
                <a:gd name="adj" fmla="val 5037"/>
              </a:avLst>
            </a:prstGeom>
            <a:scene3d>
              <a:camera prst="perspectiveFront" fov="6000000">
                <a:rot lat="20989978" lon="2400000" rev="21000000"/>
              </a:camera>
              <a:lightRig rig="threePt" dir="t"/>
            </a:scene3d>
          </p:spPr>
        </p:pic>
      </p:grpSp>
      <p:grpSp>
        <p:nvGrpSpPr>
          <p:cNvPr id="62" name="Gruppierung 61"/>
          <p:cNvGrpSpPr/>
          <p:nvPr/>
        </p:nvGrpSpPr>
        <p:grpSpPr>
          <a:xfrm>
            <a:off x="2195736" y="4041068"/>
            <a:ext cx="4005837" cy="2553875"/>
            <a:chOff x="2195736" y="4041068"/>
            <a:chExt cx="4005837" cy="2553875"/>
          </a:xfrm>
        </p:grpSpPr>
        <p:grpSp>
          <p:nvGrpSpPr>
            <p:cNvPr id="3" name="Gruppierung 2"/>
            <p:cNvGrpSpPr/>
            <p:nvPr/>
          </p:nvGrpSpPr>
          <p:grpSpPr>
            <a:xfrm>
              <a:off x="2195736" y="4293096"/>
              <a:ext cx="4005837" cy="2301847"/>
              <a:chOff x="2258351" y="4115485"/>
              <a:chExt cx="2468009" cy="1473031"/>
            </a:xfrm>
          </p:grpSpPr>
          <p:pic>
            <p:nvPicPr>
              <p:cNvPr id="5" name="Picture 4" descr="DLNA_home_v03.png"/>
              <p:cNvPicPr>
                <a:picLocks noChangeAspect="1"/>
              </p:cNvPicPr>
              <p:nvPr/>
            </p:nvPicPr>
            <p:blipFill rotWithShape="1">
              <a:blip r:embed="rId8" cstate="email">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flipH="1">
                <a:off x="2258351" y="4115485"/>
                <a:ext cx="2468009" cy="1473031"/>
              </a:xfrm>
              <a:prstGeom prst="rect">
                <a:avLst/>
              </a:prstGeom>
            </p:spPr>
          </p:pic>
          <p:grpSp>
            <p:nvGrpSpPr>
              <p:cNvPr id="11" name="Group 10"/>
              <p:cNvGrpSpPr/>
              <p:nvPr/>
            </p:nvGrpSpPr>
            <p:grpSpPr>
              <a:xfrm>
                <a:off x="2951820" y="4329100"/>
                <a:ext cx="396044" cy="72838"/>
                <a:chOff x="444500" y="807826"/>
                <a:chExt cx="5384800" cy="990337"/>
              </a:xfrm>
              <a:effectLst>
                <a:reflection blurRad="6350" stA="52000" endA="300" endPos="35000" dir="5400000" sy="-100000" algn="bl" rotWithShape="0"/>
              </a:effectLst>
            </p:grpSpPr>
            <p:pic>
              <p:nvPicPr>
                <p:cNvPr id="12" name="Picture 2"/>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444500" y="807826"/>
                  <a:ext cx="5384800" cy="99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descr="D:\Le sel en +\Realisations\TBWA\120117 Microelectronics\ST_Bloc marque_Qi_H.png"/>
                <p:cNvPicPr>
                  <a:picLocks noChangeAspect="1" noChangeArrowheads="1"/>
                </p:cNvPicPr>
                <p:nvPr/>
              </p:nvPicPr>
              <p:blipFill rotWithShape="1">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sharpenSoften amount="-25000"/>
                          </a14:imgEffect>
                          <a14:imgEffect>
                            <a14:brightnessContrast bright="-40000" contrast="20000"/>
                          </a14:imgEffect>
                        </a14:imgLayer>
                      </a14:imgProps>
                    </a:ext>
                    <a:ext uri="{28A0092B-C50C-407E-A947-70E740481C1C}">
                      <a14:useLocalDpi xmlns:a14="http://schemas.microsoft.com/office/drawing/2010/main" val="0"/>
                    </a:ext>
                  </a:extLst>
                </a:blip>
                <a:srcRect/>
                <a:stretch/>
              </p:blipFill>
              <p:spPr bwMode="auto">
                <a:xfrm>
                  <a:off x="609600" y="933448"/>
                  <a:ext cx="556260" cy="358878"/>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2" descr="http://www.netpublic.fr/wp-content/uploads/2012/01/wifi.jpg"/>
              <p:cNvPicPr>
                <a:picLocks noChangeAspect="1" noChangeArrowheads="1"/>
              </p:cNvPicPr>
              <p:nvPr/>
            </p:nvPicPr>
            <p:blipFill rotWithShape="1">
              <a:blip r:embed="rId12" cstate="print">
                <a:duotone>
                  <a:schemeClr val="accent6">
                    <a:shade val="45000"/>
                    <a:satMod val="135000"/>
                  </a:schemeClr>
                  <a:prstClr val="white"/>
                </a:duotone>
                <a:extLst>
                  <a:ext uri="{BEBA8EAE-BF5A-486C-A8C5-ECC9F3942E4B}">
                    <a14:imgProps xmlns:a14="http://schemas.microsoft.com/office/drawing/2010/main">
                      <a14:imgLayer r:embed="rId13">
                        <a14:imgEffect>
                          <a14:backgroundRemoval t="0" b="100000" l="0" r="100000">
                            <a14:foregroundMark x1="43396" y1="34426" x2="50943" y2="42623"/>
                            <a14:foregroundMark x1="24528" y1="47541" x2="18868" y2="62295"/>
                            <a14:backgroundMark x1="33962" y1="42623" x2="33962" y2="42623"/>
                            <a14:backgroundMark x1="64151" y1="42623" x2="64151" y2="42623"/>
                          </a14:backgroundRemoval>
                        </a14:imgEffect>
                      </a14:imgLayer>
                    </a14:imgProps>
                  </a:ext>
                  <a:ext uri="{28A0092B-C50C-407E-A947-70E740481C1C}">
                    <a14:useLocalDpi xmlns:a14="http://schemas.microsoft.com/office/drawing/2010/main" val="0"/>
                  </a:ext>
                </a:extLst>
              </a:blip>
              <a:srcRect/>
              <a:stretch/>
            </p:blipFill>
            <p:spPr bwMode="auto">
              <a:xfrm rot="5400000">
                <a:off x="3281977" y="4519331"/>
                <a:ext cx="114910" cy="132819"/>
              </a:xfrm>
              <a:prstGeom prst="rect">
                <a:avLst/>
              </a:prstGeom>
              <a:noFill/>
              <a:extLst/>
            </p:spPr>
          </p:pic>
          <p:pic>
            <p:nvPicPr>
              <p:cNvPr id="19" name="Picture 2" descr="http://www.netpublic.fr/wp-content/uploads/2012/01/wifi.jpg"/>
              <p:cNvPicPr>
                <a:picLocks noChangeAspect="1" noChangeArrowheads="1"/>
              </p:cNvPicPr>
              <p:nvPr/>
            </p:nvPicPr>
            <p:blipFill rotWithShape="1">
              <a:blip r:embed="rId14" cstate="print">
                <a:duotone>
                  <a:schemeClr val="accent6">
                    <a:shade val="45000"/>
                    <a:satMod val="135000"/>
                  </a:schemeClr>
                  <a:prstClr val="white"/>
                </a:duotone>
                <a:extLst>
                  <a:ext uri="{BEBA8EAE-BF5A-486C-A8C5-ECC9F3942E4B}">
                    <a14:imgProps xmlns:a14="http://schemas.microsoft.com/office/drawing/2010/main">
                      <a14:imgLayer r:embed="rId15">
                        <a14:imgEffect>
                          <a14:backgroundRemoval t="0" b="100000" l="0" r="100000">
                            <a14:foregroundMark x1="43396" y1="34426" x2="50943" y2="42623"/>
                            <a14:foregroundMark x1="24528" y1="47541" x2="18868" y2="62295"/>
                            <a14:backgroundMark x1="33962" y1="42623" x2="33962" y2="42623"/>
                            <a14:backgroundMark x1="64151" y1="42623" x2="64151" y2="42623"/>
                          </a14:backgroundRemoval>
                        </a14:imgEffect>
                      </a14:imgLayer>
                    </a14:imgProps>
                  </a:ext>
                  <a:ext uri="{28A0092B-C50C-407E-A947-70E740481C1C}">
                    <a14:useLocalDpi xmlns:a14="http://schemas.microsoft.com/office/drawing/2010/main" val="0"/>
                  </a:ext>
                </a:extLst>
              </a:blip>
              <a:srcRect/>
              <a:stretch/>
            </p:blipFill>
            <p:spPr bwMode="auto">
              <a:xfrm>
                <a:off x="3434900" y="4342721"/>
                <a:ext cx="114910" cy="132820"/>
              </a:xfrm>
              <a:prstGeom prst="rect">
                <a:avLst/>
              </a:prstGeom>
              <a:noFill/>
              <a:extLst/>
            </p:spPr>
          </p:pic>
          <p:pic>
            <p:nvPicPr>
              <p:cNvPr id="20" name="Picture 6" descr="http://www.clker.com/cliparts/N/E/X/n/R/W/electrical-plug-th.png"/>
              <p:cNvPicPr>
                <a:picLocks noChangeAspect="1" noChangeArrowheads="1"/>
              </p:cNvPicPr>
              <p:nvPr/>
            </p:nvPicPr>
            <p:blipFill>
              <a:blip r:embed="rId16"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34037" y="4528285"/>
                <a:ext cx="139341" cy="1198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ttps://www.anaren.com/sites/default/files/uploads/Image/smart-appliances.jpg"/>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p:blipFill>
            <p:spPr bwMode="auto">
              <a:xfrm>
                <a:off x="4245461" y="5167035"/>
                <a:ext cx="306257" cy="318860"/>
              </a:xfrm>
              <a:prstGeom prst="rect">
                <a:avLst/>
              </a:prstGeom>
              <a:solidFill>
                <a:srgbClr val="FF9933">
                  <a:alpha val="50000"/>
                </a:srgbClr>
              </a:solidFill>
              <a:effectLst/>
              <a:extLst/>
            </p:spPr>
          </p:pic>
          <p:pic>
            <p:nvPicPr>
              <p:cNvPr id="26" name="Picture 4" descr="https://www.anaren.com/sites/default/files/uploads/Image/smart-appliances.jpg"/>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3711761" y="5144035"/>
                <a:ext cx="335836" cy="364858"/>
              </a:xfrm>
              <a:prstGeom prst="rect">
                <a:avLst/>
              </a:prstGeom>
              <a:solidFill>
                <a:srgbClr val="FF9933">
                  <a:alpha val="50000"/>
                </a:srgbClr>
              </a:solidFill>
              <a:effectLst/>
              <a:extLst/>
            </p:spPr>
          </p:pic>
          <p:pic>
            <p:nvPicPr>
              <p:cNvPr id="27" name="Picture 4" descr="https://www.anaren.com/sites/default/files/uploads/Image/smart-appliances.jpg"/>
              <p:cNvPicPr>
                <a:picLocks noChangeAspect="1" noChangeArrowheads="1"/>
              </p:cNvPicPr>
              <p:nvPr/>
            </p:nvPicPr>
            <p:blipFill rotWithShape="1">
              <a:blip r:embed="rId19">
                <a:clrChange>
                  <a:clrFrom>
                    <a:srgbClr val="FFFFFF"/>
                  </a:clrFrom>
                  <a:clrTo>
                    <a:srgbClr val="FFFFFF">
                      <a:alpha val="0"/>
                    </a:srgbClr>
                  </a:clrTo>
                </a:clrChange>
                <a:extLst>
                  <a:ext uri="{28A0092B-C50C-407E-A947-70E740481C1C}">
                    <a14:useLocalDpi xmlns:a14="http://schemas.microsoft.com/office/drawing/2010/main" val="0"/>
                  </a:ext>
                </a:extLst>
              </a:blip>
              <a:stretch/>
            </p:blipFill>
            <p:spPr bwMode="auto">
              <a:xfrm>
                <a:off x="4122641" y="4421034"/>
                <a:ext cx="453117" cy="411801"/>
              </a:xfrm>
              <a:prstGeom prst="rect">
                <a:avLst/>
              </a:prstGeom>
              <a:solidFill>
                <a:srgbClr val="FF9933">
                  <a:alpha val="50000"/>
                </a:srgbClr>
              </a:solidFill>
              <a:effectLst/>
              <a:extLst/>
            </p:spPr>
          </p:pic>
          <p:pic>
            <p:nvPicPr>
              <p:cNvPr id="28" name="Picture 4" descr="https://www.anaren.com/sites/default/files/uploads/Image/smart-appliances.jpg"/>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2973482" y="4989436"/>
                <a:ext cx="260453" cy="494638"/>
              </a:xfrm>
              <a:prstGeom prst="rect">
                <a:avLst/>
              </a:prstGeom>
              <a:solidFill>
                <a:srgbClr val="FF9933">
                  <a:alpha val="50000"/>
                </a:srgbClr>
              </a:solidFill>
              <a:extLst/>
            </p:spPr>
          </p:pic>
          <p:pic>
            <p:nvPicPr>
              <p:cNvPr id="29" name="Picture 6" descr="http://newimg.globalmarket.com/PicLib/564/8564/prod/18_1351838700520_l.png"/>
              <p:cNvPicPr>
                <a:picLocks noChangeAspect="1" noChangeArrowheads="1"/>
              </p:cNvPicPr>
              <p:nvPr/>
            </p:nvPicPr>
            <p:blipFill rotWithShape="1">
              <a:blip r:embed="rId21" cstate="print">
                <a:extLst>
                  <a:ext uri="{BEBA8EAE-BF5A-486C-A8C5-ECC9F3942E4B}">
                    <a14:imgProps xmlns:a14="http://schemas.microsoft.com/office/drawing/2010/main">
                      <a14:imgLayer r:embed="rId22">
                        <a14:imgEffect>
                          <a14:backgroundRemoval t="1667" b="100000" l="23333" r="76667"/>
                        </a14:imgEffect>
                      </a14:imgLayer>
                    </a14:imgProps>
                  </a:ext>
                  <a:ext uri="{28A0092B-C50C-407E-A947-70E740481C1C}">
                    <a14:useLocalDpi xmlns:a14="http://schemas.microsoft.com/office/drawing/2010/main" val="0"/>
                  </a:ext>
                </a:extLst>
              </a:blip>
              <a:srcRect/>
              <a:stretch/>
            </p:blipFill>
            <p:spPr bwMode="auto">
              <a:xfrm rot="10800000">
                <a:off x="3725201" y="4250740"/>
                <a:ext cx="191294" cy="337882"/>
              </a:xfrm>
              <a:prstGeom prst="rect">
                <a:avLst/>
              </a:prstGeom>
              <a:solidFill>
                <a:srgbClr val="FF9933">
                  <a:alpha val="50000"/>
                </a:srgbClr>
              </a:solidFill>
              <a:extLst/>
            </p:spPr>
          </p:pic>
          <p:pic>
            <p:nvPicPr>
              <p:cNvPr id="30" name="Picture 10" descr="http://i.walmartimages.com/i/p/00/81/58/49/01/0081584901259_500X500.jpg"/>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a:off x="2423359" y="4532889"/>
                <a:ext cx="260263" cy="260263"/>
              </a:xfrm>
              <a:prstGeom prst="rect">
                <a:avLst/>
              </a:prstGeom>
              <a:solidFill>
                <a:srgbClr val="FF9933">
                  <a:alpha val="50000"/>
                </a:srgbClr>
              </a:solidFill>
              <a:extLst/>
            </p:spPr>
          </p:pic>
          <p:pic>
            <p:nvPicPr>
              <p:cNvPr id="32" name="Picture 12" descr="http://www.renesas.eu/media/edge_ol/features/08/img_01.jpg"/>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3377" b="100000" l="48908" r="78992">
                            <a14:foregroundMark x1="52269" y1="48571" x2="52269" y2="48571"/>
                            <a14:foregroundMark x1="66555" y1="18701" x2="66555" y2="18701"/>
                            <a14:foregroundMark x1="66387" y1="29351" x2="66387" y2="29351"/>
                            <a14:foregroundMark x1="65882" y1="37403" x2="65882" y2="37403"/>
                            <a14:foregroundMark x1="63193" y1="66234" x2="63193" y2="66234"/>
                            <a14:foregroundMark x1="68067" y1="9091" x2="68067" y2="9091"/>
                          </a14:backgroundRemoval>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p:blipFill>
            <p:spPr bwMode="auto">
              <a:xfrm>
                <a:off x="2423359" y="4989817"/>
                <a:ext cx="491585" cy="501042"/>
              </a:xfrm>
              <a:prstGeom prst="rect">
                <a:avLst/>
              </a:prstGeom>
              <a:solidFill>
                <a:srgbClr val="FF9933">
                  <a:alpha val="50000"/>
                </a:srgbClr>
              </a:solidFill>
              <a:extLst/>
            </p:spPr>
          </p:pic>
        </p:grpSp>
        <p:sp>
          <p:nvSpPr>
            <p:cNvPr id="35" name="Text Box 87"/>
            <p:cNvSpPr txBox="1">
              <a:spLocks noChangeArrowheads="1"/>
            </p:cNvSpPr>
            <p:nvPr/>
          </p:nvSpPr>
          <p:spPr bwMode="auto">
            <a:xfrm>
              <a:off x="3779912" y="4041068"/>
              <a:ext cx="1174887" cy="307777"/>
            </a:xfrm>
            <a:prstGeom prst="rect">
              <a:avLst/>
            </a:prstGeom>
            <a:noFill/>
            <a:ln w="9525" algn="ctr">
              <a:noFill/>
              <a:miter lim="800000"/>
              <a:headEnd/>
              <a:tailEnd/>
            </a:ln>
          </p:spPr>
          <p:txBody>
            <a:bodyPr wrap="square">
              <a:spAutoFit/>
            </a:bodyPr>
            <a:lstStyle/>
            <a:p>
              <a:pPr algn="ctr" defTabSz="933450"/>
              <a:r>
                <a:rPr lang="en-US" altLang="zh-TW" sz="1400" b="1" dirty="0" smtClean="0"/>
                <a:t>Gateway</a:t>
              </a:r>
              <a:endParaRPr lang="en-US" altLang="zh-TW" sz="1400" b="1" dirty="0"/>
            </a:p>
          </p:txBody>
        </p:sp>
      </p:grpSp>
      <p:pic>
        <p:nvPicPr>
          <p:cNvPr id="33" name="Picture 2"/>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480212" y="2816932"/>
            <a:ext cx="1368114" cy="1715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4" name="Gerade Verbindung mit Pfeil 33"/>
          <p:cNvCxnSpPr/>
          <p:nvPr/>
        </p:nvCxnSpPr>
        <p:spPr>
          <a:xfrm>
            <a:off x="1655676" y="4149080"/>
            <a:ext cx="1584176" cy="4680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6" name="Textfeld 35"/>
          <p:cNvSpPr txBox="1"/>
          <p:nvPr/>
        </p:nvSpPr>
        <p:spPr>
          <a:xfrm>
            <a:off x="1871700" y="3969060"/>
            <a:ext cx="1222523" cy="307777"/>
          </a:xfrm>
          <a:prstGeom prst="rect">
            <a:avLst/>
          </a:prstGeom>
          <a:noFill/>
        </p:spPr>
        <p:txBody>
          <a:bodyPr wrap="none" rtlCol="0">
            <a:spAutoFit/>
          </a:bodyPr>
          <a:lstStyle/>
          <a:p>
            <a:r>
              <a:rPr lang="en-US" sz="1400" dirty="0" smtClean="0"/>
              <a:t>Local access</a:t>
            </a:r>
            <a:endParaRPr lang="en-US" sz="1400" dirty="0"/>
          </a:p>
        </p:txBody>
      </p:sp>
      <p:cxnSp>
        <p:nvCxnSpPr>
          <p:cNvPr id="38" name="Gewinkelte Verbindung 37"/>
          <p:cNvCxnSpPr/>
          <p:nvPr/>
        </p:nvCxnSpPr>
        <p:spPr>
          <a:xfrm flipV="1">
            <a:off x="3599892" y="3825044"/>
            <a:ext cx="2844316" cy="792088"/>
          </a:xfrm>
          <a:prstGeom prst="bentConnector3">
            <a:avLst>
              <a:gd name="adj1" fmla="val -108"/>
            </a:avLst>
          </a:prstGeom>
          <a:ln>
            <a:headEnd type="arrow"/>
            <a:tailEnd type="arrow"/>
          </a:ln>
        </p:spPr>
        <p:style>
          <a:lnRef idx="2">
            <a:schemeClr val="accent1"/>
          </a:lnRef>
          <a:fillRef idx="0">
            <a:schemeClr val="accent1"/>
          </a:fillRef>
          <a:effectRef idx="1">
            <a:schemeClr val="accent1"/>
          </a:effectRef>
          <a:fontRef idx="minor">
            <a:schemeClr val="tx1"/>
          </a:fontRef>
        </p:style>
      </p:cxnSp>
      <p:pic>
        <p:nvPicPr>
          <p:cNvPr id="7" name="Picture 4" descr="https://forrst-live.s3.amazonaws.com/posts/snaps/28294/mega.png?1285429533"/>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627784" y="1448780"/>
            <a:ext cx="1840348" cy="1840351"/>
          </a:xfrm>
          <a:prstGeom prst="rect">
            <a:avLst/>
          </a:prstGeom>
          <a:noFill/>
          <a:extLst>
            <a:ext uri="{909E8E84-426E-40DD-AFC4-6F175D3DCCD1}">
              <a14:hiddenFill xmlns:a14="http://schemas.microsoft.com/office/drawing/2010/main">
                <a:solidFill>
                  <a:srgbClr val="FFFFFF"/>
                </a:solidFill>
              </a14:hiddenFill>
            </a:ext>
          </a:extLst>
        </p:spPr>
      </p:pic>
      <p:cxnSp>
        <p:nvCxnSpPr>
          <p:cNvPr id="43" name="Gewinkelte Verbindung 42"/>
          <p:cNvCxnSpPr/>
          <p:nvPr/>
        </p:nvCxnSpPr>
        <p:spPr>
          <a:xfrm>
            <a:off x="3563888" y="2636912"/>
            <a:ext cx="2880320" cy="828092"/>
          </a:xfrm>
          <a:prstGeom prst="bentConnector3">
            <a:avLst>
              <a:gd name="adj1" fmla="val 519"/>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46" name="Gerade Verbindung mit Pfeil 45"/>
          <p:cNvCxnSpPr/>
          <p:nvPr/>
        </p:nvCxnSpPr>
        <p:spPr>
          <a:xfrm flipV="1">
            <a:off x="1619672" y="2312876"/>
            <a:ext cx="1224136" cy="12241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8" name="Textfeld 47"/>
          <p:cNvSpPr txBox="1"/>
          <p:nvPr/>
        </p:nvSpPr>
        <p:spPr>
          <a:xfrm>
            <a:off x="1151620" y="2384884"/>
            <a:ext cx="1431953" cy="307777"/>
          </a:xfrm>
          <a:prstGeom prst="rect">
            <a:avLst/>
          </a:prstGeom>
          <a:noFill/>
        </p:spPr>
        <p:txBody>
          <a:bodyPr wrap="none" rtlCol="0">
            <a:spAutoFit/>
          </a:bodyPr>
          <a:lstStyle/>
          <a:p>
            <a:r>
              <a:rPr lang="en-US" sz="1400" dirty="0" smtClean="0"/>
              <a:t>Remote Access</a:t>
            </a:r>
            <a:endParaRPr lang="en-US" sz="1400" dirty="0"/>
          </a:p>
        </p:txBody>
      </p:sp>
      <p:sp>
        <p:nvSpPr>
          <p:cNvPr id="49" name="Text Box 87"/>
          <p:cNvSpPr txBox="1">
            <a:spLocks noChangeArrowheads="1"/>
          </p:cNvSpPr>
          <p:nvPr/>
        </p:nvSpPr>
        <p:spPr bwMode="auto">
          <a:xfrm>
            <a:off x="6552220" y="4653136"/>
            <a:ext cx="1174887" cy="523220"/>
          </a:xfrm>
          <a:prstGeom prst="rect">
            <a:avLst/>
          </a:prstGeom>
          <a:noFill/>
          <a:ln w="9525" algn="ctr">
            <a:noFill/>
            <a:miter lim="800000"/>
            <a:headEnd/>
            <a:tailEnd/>
          </a:ln>
        </p:spPr>
        <p:txBody>
          <a:bodyPr wrap="square">
            <a:spAutoFit/>
          </a:bodyPr>
          <a:lstStyle/>
          <a:p>
            <a:pPr algn="ctr" defTabSz="933450"/>
            <a:r>
              <a:rPr lang="en-US" altLang="zh-TW" sz="1400" b="1" dirty="0" smtClean="0"/>
              <a:t>Backend</a:t>
            </a:r>
            <a:br>
              <a:rPr lang="en-US" altLang="zh-TW" sz="1400" b="1" dirty="0" smtClean="0"/>
            </a:br>
            <a:r>
              <a:rPr lang="en-US" altLang="zh-TW" sz="1400" b="1" dirty="0" smtClean="0"/>
              <a:t>System</a:t>
            </a:r>
            <a:endParaRPr lang="en-US" altLang="zh-TW" sz="1400" b="1" dirty="0"/>
          </a:p>
        </p:txBody>
      </p:sp>
      <p:pic>
        <p:nvPicPr>
          <p:cNvPr id="50" name="Picture 2" descr="http://www.answernet.com/answering/images/event-registration-agents.jp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59532" y="1448780"/>
            <a:ext cx="1126466" cy="882399"/>
          </a:xfrm>
          <a:prstGeom prst="roundRect">
            <a:avLst/>
          </a:prstGeom>
          <a:noFill/>
          <a:effectLst>
            <a:softEdge rad="63500"/>
          </a:effectLst>
          <a:extLst>
            <a:ext uri="{909E8E84-426E-40DD-AFC4-6F175D3DCCD1}">
              <a14:hiddenFill xmlns:a14="http://schemas.microsoft.com/office/drawing/2010/main">
                <a:solidFill>
                  <a:srgbClr val="FFFFFF"/>
                </a:solidFill>
              </a14:hiddenFill>
            </a:ext>
          </a:extLst>
        </p:spPr>
      </p:pic>
      <p:cxnSp>
        <p:nvCxnSpPr>
          <p:cNvPr id="57" name="Gewinkelte Verbindung 56"/>
          <p:cNvCxnSpPr>
            <a:endCxn id="33" idx="0"/>
          </p:cNvCxnSpPr>
          <p:nvPr/>
        </p:nvCxnSpPr>
        <p:spPr>
          <a:xfrm rot="5400000">
            <a:off x="6966257" y="2042837"/>
            <a:ext cx="972108" cy="576083"/>
          </a:xfrm>
          <a:prstGeom prst="bentConnector3">
            <a:avLst>
              <a:gd name="adj1" fmla="val 580"/>
            </a:avLst>
          </a:prstGeom>
          <a:ln>
            <a:headEnd type="arrow"/>
            <a:tailEnd type="arrow"/>
          </a:ln>
        </p:spPr>
        <p:style>
          <a:lnRef idx="2">
            <a:schemeClr val="accent1"/>
          </a:lnRef>
          <a:fillRef idx="0">
            <a:schemeClr val="accent1"/>
          </a:fillRef>
          <a:effectRef idx="1">
            <a:schemeClr val="accent1"/>
          </a:effectRef>
          <a:fontRef idx="minor">
            <a:schemeClr val="tx1"/>
          </a:fontRef>
        </p:style>
      </p:cxnSp>
      <p:pic>
        <p:nvPicPr>
          <p:cNvPr id="65" name="Bild 64"/>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740352" y="1376772"/>
            <a:ext cx="1102917" cy="828092"/>
          </a:xfrm>
          <a:prstGeom prst="rect">
            <a:avLst/>
          </a:prstGeom>
        </p:spPr>
      </p:pic>
      <p:sp>
        <p:nvSpPr>
          <p:cNvPr id="39" name="Text Box 87"/>
          <p:cNvSpPr txBox="1">
            <a:spLocks noChangeArrowheads="1"/>
          </p:cNvSpPr>
          <p:nvPr/>
        </p:nvSpPr>
        <p:spPr bwMode="auto">
          <a:xfrm>
            <a:off x="7704348" y="2204864"/>
            <a:ext cx="1174887" cy="307777"/>
          </a:xfrm>
          <a:prstGeom prst="rect">
            <a:avLst/>
          </a:prstGeom>
          <a:noFill/>
          <a:ln w="9525" algn="ctr">
            <a:noFill/>
            <a:miter lim="800000"/>
            <a:headEnd/>
            <a:tailEnd/>
          </a:ln>
        </p:spPr>
        <p:txBody>
          <a:bodyPr wrap="square">
            <a:spAutoFit/>
          </a:bodyPr>
          <a:lstStyle/>
          <a:p>
            <a:pPr algn="ctr" defTabSz="933450"/>
            <a:r>
              <a:rPr lang="en-US" altLang="zh-TW" sz="1400" b="1" dirty="0" smtClean="0"/>
              <a:t>Developer</a:t>
            </a:r>
            <a:endParaRPr lang="en-US" altLang="zh-TW" sz="1400" b="1" dirty="0"/>
          </a:p>
        </p:txBody>
      </p:sp>
    </p:spTree>
    <p:extLst>
      <p:ext uri="{BB962C8B-B14F-4D97-AF65-F5344CB8AC3E}">
        <p14:creationId xmlns:p14="http://schemas.microsoft.com/office/powerpoint/2010/main" val="3146397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fontScale="90000"/>
          </a:bodyPr>
          <a:lstStyle/>
          <a:p>
            <a:r>
              <a:rPr lang="en-GB" dirty="0" smtClean="0"/>
              <a:t>Key Requirements for the software stack</a:t>
            </a:r>
            <a:endParaRPr lang="en-US" dirty="0"/>
          </a:p>
        </p:txBody>
      </p:sp>
      <p:sp>
        <p:nvSpPr>
          <p:cNvPr id="4" name="Slide Number Placeholder 3"/>
          <p:cNvSpPr>
            <a:spLocks noGrp="1"/>
          </p:cNvSpPr>
          <p:nvPr>
            <p:ph type="sldNum" sz="quarter" idx="12"/>
          </p:nvPr>
        </p:nvSpPr>
        <p:spPr/>
        <p:txBody>
          <a:bodyPr/>
          <a:lstStyle/>
          <a:p>
            <a:fld id="{5B31B9E4-8E4D-4C86-BFD7-412B282B373B}" type="slidenum">
              <a:rPr lang="fr-FR" smtClean="0"/>
              <a:pPr/>
              <a:t>9</a:t>
            </a:fld>
            <a:endParaRPr lang="fr-FR" dirty="0"/>
          </a:p>
        </p:txBody>
      </p:sp>
      <p:sp>
        <p:nvSpPr>
          <p:cNvPr id="6" name="Content Placeholder 5"/>
          <p:cNvSpPr txBox="1">
            <a:spLocks/>
          </p:cNvSpPr>
          <p:nvPr/>
        </p:nvSpPr>
        <p:spPr>
          <a:xfrm>
            <a:off x="457200" y="1277496"/>
            <a:ext cx="8229600" cy="1238801"/>
          </a:xfrm>
          <a:prstGeom prst="rect">
            <a:avLst/>
          </a:prstGeom>
        </p:spPr>
        <p:txBody>
          <a:bodyPr/>
          <a:lstStyle>
            <a:lvl1pPr marL="177800" indent="-177800" algn="l" defTabSz="914400" rtl="0" eaLnBrk="1" latinLnBrk="0" hangingPunct="1">
              <a:lnSpc>
                <a:spcPct val="100000"/>
              </a:lnSpc>
              <a:spcBef>
                <a:spcPts val="1800"/>
              </a:spcBef>
              <a:spcAft>
                <a:spcPts val="600"/>
              </a:spcAft>
              <a:buClr>
                <a:schemeClr val="accent1"/>
              </a:buClr>
              <a:buFont typeface="Arial" pitchFamily="34" charset="0"/>
              <a:buChar char="•"/>
              <a:defRPr sz="2000" kern="1200">
                <a:solidFill>
                  <a:schemeClr val="accent4"/>
                </a:solidFill>
                <a:latin typeface="Arial" pitchFamily="34" charset="0"/>
                <a:ea typeface="+mn-ea"/>
                <a:cs typeface="Arial" pitchFamily="34" charset="0"/>
              </a:defRPr>
            </a:lvl1pPr>
            <a:lvl2pPr marL="533400" indent="-177800" algn="l" defTabSz="914400" rtl="0" eaLnBrk="1" latinLnBrk="0" hangingPunct="1">
              <a:lnSpc>
                <a:spcPct val="90000"/>
              </a:lnSpc>
              <a:spcBef>
                <a:spcPts val="0"/>
              </a:spcBef>
              <a:spcAft>
                <a:spcPts val="600"/>
              </a:spcAft>
              <a:buClr>
                <a:schemeClr val="accent4">
                  <a:lumMod val="90000"/>
                  <a:lumOff val="10000"/>
                </a:schemeClr>
              </a:buClr>
              <a:buFont typeface="Arial" pitchFamily="34" charset="0"/>
              <a:buChar char="•"/>
              <a:defRPr sz="1600" kern="1200">
                <a:solidFill>
                  <a:schemeClr val="accent4">
                    <a:lumMod val="90000"/>
                    <a:lumOff val="10000"/>
                  </a:schemeClr>
                </a:solidFill>
                <a:latin typeface="Arial" pitchFamily="34" charset="0"/>
                <a:ea typeface="+mn-ea"/>
                <a:cs typeface="Arial" pitchFamily="34" charset="0"/>
              </a:defRPr>
            </a:lvl2pPr>
            <a:lvl3pPr marL="901700" indent="-177800" algn="l" defTabSz="914400" rtl="0" eaLnBrk="1" latinLnBrk="0" hangingPunct="1">
              <a:lnSpc>
                <a:spcPct val="90000"/>
              </a:lnSpc>
              <a:spcBef>
                <a:spcPts val="0"/>
              </a:spcBef>
              <a:spcAft>
                <a:spcPts val="300"/>
              </a:spcAft>
              <a:buFont typeface="Arial" pitchFamily="34" charset="0"/>
              <a:buChar char="•"/>
              <a:defRPr sz="1400" kern="1200" baseline="0">
                <a:solidFill>
                  <a:schemeClr val="accent3">
                    <a:lumMod val="50000"/>
                  </a:schemeClr>
                </a:solidFill>
                <a:latin typeface="Arial" pitchFamily="34" charset="0"/>
                <a:ea typeface="+mn-ea"/>
                <a:cs typeface="Arial" pitchFamily="34" charset="0"/>
              </a:defRPr>
            </a:lvl3pPr>
            <a:lvl4pPr marL="1527175" indent="-155575" algn="l" defTabSz="914400" rtl="0" eaLnBrk="1" latinLnBrk="0" hangingPunct="1">
              <a:lnSpc>
                <a:spcPct val="90000"/>
              </a:lnSpc>
              <a:spcBef>
                <a:spcPts val="0"/>
              </a:spcBef>
              <a:spcAft>
                <a:spcPts val="300"/>
              </a:spcAft>
              <a:buFont typeface="Arial" pitchFamily="34" charset="0"/>
              <a:buChar char="•"/>
              <a:defRPr sz="1200" kern="1200" baseline="0">
                <a:solidFill>
                  <a:schemeClr val="accent3">
                    <a:lumMod val="7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800" dirty="0" smtClean="0"/>
              <a:t>Large Eco System</a:t>
            </a:r>
          </a:p>
          <a:p>
            <a:r>
              <a:rPr lang="en-GB" sz="1800" dirty="0" smtClean="0"/>
              <a:t>Can be applied to all use cases</a:t>
            </a:r>
          </a:p>
          <a:p>
            <a:r>
              <a:rPr lang="en-GB" sz="1800" dirty="0" smtClean="0"/>
              <a:t>Productive for application developers</a:t>
            </a:r>
          </a:p>
          <a:p>
            <a:r>
              <a:rPr lang="en-GB" sz="1800" dirty="0" smtClean="0"/>
              <a:t>Secure</a:t>
            </a:r>
          </a:p>
          <a:p>
            <a:r>
              <a:rPr lang="en-GB" sz="1800" dirty="0" smtClean="0"/>
              <a:t>Hardware Independence: SW portability &amp; reuse across  platforms</a:t>
            </a:r>
          </a:p>
          <a:p>
            <a:r>
              <a:rPr lang="en-GB" sz="1800" dirty="0" smtClean="0"/>
              <a:t>Ease to deploy and manage applications</a:t>
            </a:r>
          </a:p>
          <a:p>
            <a:r>
              <a:rPr lang="en-GB" sz="1800" dirty="0"/>
              <a:t>Single Application Framework from Devices to Data </a:t>
            </a:r>
            <a:r>
              <a:rPr lang="en-GB" sz="1800" dirty="0" err="1"/>
              <a:t>Centers</a:t>
            </a:r>
            <a:endParaRPr lang="en-GB" sz="1800" dirty="0"/>
          </a:p>
        </p:txBody>
      </p:sp>
    </p:spTree>
    <p:extLst>
      <p:ext uri="{BB962C8B-B14F-4D97-AF65-F5344CB8AC3E}">
        <p14:creationId xmlns:p14="http://schemas.microsoft.com/office/powerpoint/2010/main" val="170679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LINAME" val="፥፾ፓ፼፱ᎃᎃ፹፶፹፵፴"/>
  <p:tag name="DATETIME" val="ፇጿፆጿፂፀፁፂጰጰፁፄፊፅፉ፠፝ጰጸፗ፝፤ጻፂፊፀጹ"/>
  <p:tag name="DONEBY" val="፣፤፬፳፼፱ᎂ፱ጰ፳፿፼፿፽፲፿"/>
  <p:tag name="IPADDRESS" val="ፑፗ።ፓ፧፜ፂፁፃፃ"/>
  <p:tag name="APPVER" val="ፃጾፀ"/>
  <p:tag name="RANDOM" val="16"/>
  <p:tag name="CHECKSUM" val="ፄፈፄፆ"/>
  <p:tag name="ISPRING_RESOURCE_PATHS_HASH" val="9695a6e1cebd1595264bf2f06d753a5921d6d3c5"/>
  <p:tag name="ISPRING_RESOURCE_PATHS_HASH_2" val="cacc2e418e6a96d81b6b38dc2f7f2a20d0e27945"/>
</p:tagLst>
</file>

<file path=ppt/theme/theme1.xml><?xml version="1.0" encoding="utf-8"?>
<a:theme xmlns:a="http://schemas.openxmlformats.org/drawingml/2006/main" name="ST-Template-PPT-4-3-Jan2013">
  <a:themeElements>
    <a:clrScheme name="Custom 1">
      <a:dk1>
        <a:sysClr val="windowText" lastClr="000000"/>
      </a:dk1>
      <a:lt1>
        <a:sysClr val="window" lastClr="FFFFFF"/>
      </a:lt1>
      <a:dk2>
        <a:srgbClr val="1F497D"/>
      </a:dk2>
      <a:lt2>
        <a:srgbClr val="EEECE1"/>
      </a:lt2>
      <a:accent1>
        <a:srgbClr val="39A9DC"/>
      </a:accent1>
      <a:accent2>
        <a:srgbClr val="D4007A"/>
      </a:accent2>
      <a:accent3>
        <a:srgbClr val="9C9E9F"/>
      </a:accent3>
      <a:accent4>
        <a:srgbClr val="002052"/>
      </a:accent4>
      <a:accent5>
        <a:srgbClr val="BBCC00"/>
      </a:accent5>
      <a:accent6>
        <a:srgbClr val="13235B"/>
      </a:accent6>
      <a:hlink>
        <a:srgbClr val="580D58"/>
      </a:hlink>
      <a:folHlink>
        <a:srgbClr val="003D14"/>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B2E58B71C33D7439ACC6F502A1F6549" ma:contentTypeVersion="0" ma:contentTypeDescription="Create a new document." ma:contentTypeScope="" ma:versionID="56b2d2c97586f7607b487dc291092b65">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4578E51-F567-4265-8DFD-B159E0FBC4F3}">
  <ds:schemaRefs>
    <ds:schemaRef ds:uri="http://schemas.microsoft.com/sharepoint/v3/contenttype/forms"/>
  </ds:schemaRefs>
</ds:datastoreItem>
</file>

<file path=customXml/itemProps2.xml><?xml version="1.0" encoding="utf-8"?>
<ds:datastoreItem xmlns:ds="http://schemas.openxmlformats.org/officeDocument/2006/customXml" ds:itemID="{04572AF1-0984-4167-9A7C-883F313670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4462EEAC-5282-4C3D-A1DE-F79AD64380EA}">
  <ds:schemaRefs>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purl.org/dc/dcmitype/"/>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3341</TotalTime>
  <Words>3805</Words>
  <Application>Microsoft Office PowerPoint</Application>
  <PresentationFormat>Affichage à l'écran (4:3)</PresentationFormat>
  <Paragraphs>567</Paragraphs>
  <Slides>33</Slides>
  <Notes>28</Notes>
  <HiddenSlides>0</HiddenSlides>
  <MMClips>0</MMClips>
  <ScaleCrop>false</ScaleCrop>
  <HeadingPairs>
    <vt:vector size="8" baseType="variant">
      <vt:variant>
        <vt:lpstr>Polices utilisées</vt:lpstr>
      </vt:variant>
      <vt:variant>
        <vt:i4>11</vt:i4>
      </vt:variant>
      <vt:variant>
        <vt:lpstr>Thème</vt:lpstr>
      </vt:variant>
      <vt:variant>
        <vt:i4>4</vt:i4>
      </vt:variant>
      <vt:variant>
        <vt:lpstr>Serveurs OLE incorporés</vt:lpstr>
      </vt:variant>
      <vt:variant>
        <vt:i4>1</vt:i4>
      </vt:variant>
      <vt:variant>
        <vt:lpstr>Titres des diapositives</vt:lpstr>
      </vt:variant>
      <vt:variant>
        <vt:i4>33</vt:i4>
      </vt:variant>
    </vt:vector>
  </HeadingPairs>
  <TitlesOfParts>
    <vt:vector size="49" baseType="lpstr">
      <vt:lpstr>微軟正黑體</vt:lpstr>
      <vt:lpstr>MS PGothic</vt:lpstr>
      <vt:lpstr>MS PGothic</vt:lpstr>
      <vt:lpstr>新細明體</vt:lpstr>
      <vt:lpstr>Arial</vt:lpstr>
      <vt:lpstr>Arial Black</vt:lpstr>
      <vt:lpstr>Calibri</vt:lpstr>
      <vt:lpstr>Consolas</vt:lpstr>
      <vt:lpstr>Lucida Sans</vt:lpstr>
      <vt:lpstr>Times New Roman</vt:lpstr>
      <vt:lpstr>Wingdings</vt:lpstr>
      <vt:lpstr>ST-Template-PPT-4-3-Jan2013</vt:lpstr>
      <vt:lpstr>Custom Design</vt:lpstr>
      <vt:lpstr>1_Custom Design</vt:lpstr>
      <vt:lpstr>2_Custom Design</vt:lpstr>
      <vt:lpstr>Visio</vt:lpstr>
      <vt:lpstr>Leveraging the strength of OSGi to deliver a convergent IoT ecosystem</vt:lpstr>
      <vt:lpstr>ST: Where you find us</vt:lpstr>
      <vt:lpstr>ST is involved in Standardization</vt:lpstr>
      <vt:lpstr>New Things to Augment Life</vt:lpstr>
      <vt:lpstr>Embracing the Smart Home</vt:lpstr>
      <vt:lpstr>Smart Home GW Platform</vt:lpstr>
      <vt:lpstr>Ecosystem</vt:lpstr>
      <vt:lpstr>Présentation PowerPoint</vt:lpstr>
      <vt:lpstr>Key Requirements for the software stack</vt:lpstr>
      <vt:lpstr>The Role of Gateways for IoT</vt:lpstr>
      <vt:lpstr>Smart Home Gateway Stack</vt:lpstr>
      <vt:lpstr>ProSyst OSGi on ST platforms</vt:lpstr>
      <vt:lpstr> More on the Abstraction Layer</vt:lpstr>
      <vt:lpstr>Application layer interaction</vt:lpstr>
      <vt:lpstr>SEP2 Applications</vt:lpstr>
      <vt:lpstr>Why SEP2 in Prosyst OSGi?</vt:lpstr>
      <vt:lpstr>Example of a Thermostat controlling the temperature (1)</vt:lpstr>
      <vt:lpstr>Example of a Thermostat controlling the temperature (2)</vt:lpstr>
      <vt:lpstr>SEP2.0 SW ARCHITECTURE OSGi INTEGRATION </vt:lpstr>
      <vt:lpstr>SEP Protocol Driver</vt:lpstr>
      <vt:lpstr>SEP2 demo description</vt:lpstr>
      <vt:lpstr>SEP2 resources in Prosyst console</vt:lpstr>
      <vt:lpstr>JSON RPC Methods to control/access SEP2 devices</vt:lpstr>
      <vt:lpstr>Application layer interaction</vt:lpstr>
      <vt:lpstr>HTML/JAVA page JSON/RPC 1/2</vt:lpstr>
      <vt:lpstr>HTML/JAVA page JSON/RPC 2/2</vt:lpstr>
      <vt:lpstr>Network transactions</vt:lpstr>
      <vt:lpstr>Application layer interaction</vt:lpstr>
      <vt:lpstr>JAVA bundle code</vt:lpstr>
      <vt:lpstr>Application layer interaction</vt:lpstr>
      <vt:lpstr>JAVA bundle API</vt:lpstr>
      <vt:lpstr>Conclusions</vt:lpstr>
      <vt:lpstr>Thank You</vt:lpstr>
    </vt:vector>
  </TitlesOfParts>
  <Company>ST Microelectronics, Oracle</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OSGi Community event 2013 -- Ludwigsburg</dc:title>
  <dc:creator>Fabrizio Simone ROVATI</dc:creator>
  <cp:keywords>September 2013</cp:keywords>
  <cp:lastModifiedBy>Eileen M</cp:lastModifiedBy>
  <cp:revision>546</cp:revision>
  <cp:lastPrinted>2014-06-11T14:13:18Z</cp:lastPrinted>
  <dcterms:created xsi:type="dcterms:W3CDTF">2013-03-29T17:06:11Z</dcterms:created>
  <dcterms:modified xsi:type="dcterms:W3CDTF">2014-06-19T13:51:27Z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0x010100CB2E58B71C33D7439ACC6F502A1F6549</vt:lpwstr>
  </property>
  <property fmtid="{D5CDD505-2E9C-101B-9397-08002B2CF9AE}" pid="3" name="TaxKeyword">
    <vt:lpwstr>4711;#August 2013|ec3cd30d-e8ea-448c-b40c-d9e0ca3a6f4c</vt:lpwstr>
  </property>
  <property fmtid="{D5CDD505-2E9C-101B-9397-08002B2CF9AE}" pid="4" name="TaxCatchAll">
    <vt:lpwstr>4447;#april 2013</vt:lpwstr>
  </property>
  <property fmtid="{D5CDD505-2E9C-101B-9397-08002B2CF9AE}" pid="5" name="TaxKeywordTaxHTField">
    <vt:lpwstr>april 2013|730d6e7e-a5af-4257-8979-1f9a13fcafdb</vt:lpwstr>
  </property>
  <property fmtid="{D5CDD505-2E9C-101B-9397-08002B2CF9AE}" pid="6" name="ST Location">
    <vt:lpwstr/>
  </property>
  <property fmtid="{D5CDD505-2E9C-101B-9397-08002B2CF9AE}" pid="7" name="Topics">
    <vt:lpwstr>370;#Communications|ade3b626-90ec-4a55-afa8-3dce1f1a774f</vt:lpwstr>
  </property>
  <property fmtid="{D5CDD505-2E9C-101B-9397-08002B2CF9AE}" pid="8" name="ST Organization">
    <vt:lpwstr>213;#Corporate External Communication|d56e3934-ef99-4c87-917c-9bec4b0cde5e</vt:lpwstr>
  </property>
  <property fmtid="{D5CDD505-2E9C-101B-9397-08002B2CF9AE}" pid="9" name="DSDocumentType">
    <vt:lpwstr>3748;#Company presentation|154391fe-ed6b-41e9-a373-c894292324a9</vt:lpwstr>
  </property>
  <property fmtid="{D5CDD505-2E9C-101B-9397-08002B2CF9AE}" pid="10" name="Sub Topic">
    <vt:lpwstr>1924;#Brand|7490f855-a292-4b62-a7df-ddc0653ccc7d</vt:lpwstr>
  </property>
</Properties>
</file>