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86" r:id="rId3"/>
    <p:sldId id="289" r:id="rId4"/>
    <p:sldId id="301" r:id="rId5"/>
    <p:sldId id="296" r:id="rId6"/>
    <p:sldId id="300" r:id="rId7"/>
    <p:sldId id="295" r:id="rId8"/>
    <p:sldId id="288" r:id="rId9"/>
    <p:sldId id="303" r:id="rId10"/>
    <p:sldId id="290" r:id="rId11"/>
    <p:sldId id="293" r:id="rId12"/>
    <p:sldId id="294" r:id="rId13"/>
    <p:sldId id="302" r:id="rId14"/>
    <p:sldId id="260" r:id="rId15"/>
    <p:sldId id="304" r:id="rId16"/>
    <p:sldId id="261" r:id="rId17"/>
    <p:sldId id="287" r:id="rId18"/>
    <p:sldId id="298" r:id="rId19"/>
    <p:sldId id="297" r:id="rId20"/>
    <p:sldId id="29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55458-96D6-F54F-B3EA-180F0038364D}" type="datetimeFigureOut">
              <a:rPr lang="da-DK" smtClean="0"/>
              <a:t>11/06/15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7FD9D-6A28-3E41-B1F4-11EF53C289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906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7FD9D-6A28-3E41-B1F4-11EF53C2893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4862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Eyeore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7FD9D-6A28-3E41-B1F4-11EF53C2893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386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11/06/15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11/06/15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11/06/15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11/06/15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11/06/15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11/06/15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11/06/15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11/06/15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hyperlink" Target="mailto:hansen_gitte@yahoo.dk?subject=" TargetMode="External"/><Relationship Id="rId7" Type="http://schemas.openxmlformats.org/officeDocument/2006/relationships/image" Target="../media/image30.jpeg"/><Relationship Id="rId8" Type="http://schemas.openxmlformats.org/officeDocument/2006/relationships/hyperlink" Target="http://dk.linkedin.com/in/gitteklitgaard/" TargetMode="External"/><Relationship Id="rId9" Type="http://schemas.openxmlformats.org/officeDocument/2006/relationships/hyperlink" Target="http://www.agilebyheart.com" TargetMode="External"/><Relationship Id="rId10" Type="http://schemas.openxmlformats.org/officeDocument/2006/relationships/image" Target="../media/image31.jpeg"/><Relationship Id="rId11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trevolution.com/karojisatsu-in-plain-english-burnout-is-killing-us-video/" TargetMode="External"/><Relationship Id="rId4" Type="http://schemas.openxmlformats.org/officeDocument/2006/relationships/hyperlink" Target="http://glasgowspcmh.org.uk/information/stress/" TargetMode="External"/><Relationship Id="rId5" Type="http://schemas.openxmlformats.org/officeDocument/2006/relationships/hyperlink" Target="http://glasgowspcmh.org.uk/information/depression/" TargetMode="External"/><Relationship Id="rId6" Type="http://schemas.openxmlformats.org/officeDocument/2006/relationships/hyperlink" Target="https://www.youtube.com/watch?v=XiCrniLQGYc" TargetMode="External"/><Relationship Id="rId7" Type="http://schemas.openxmlformats.org/officeDocument/2006/relationships/hyperlink" Target="https://www.youtube.com/watch?v=2VRRx7Mtep8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trevolution.com/karojisatsu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o8mqz6Xm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9942" y="2922521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Stress and depression </a:t>
            </a:r>
            <a:br>
              <a:rPr lang="da-DK" b="1" dirty="0"/>
            </a:br>
            <a:r>
              <a:rPr lang="da-DK" b="1" dirty="0" smtClean="0"/>
              <a:t>- </a:t>
            </a:r>
            <a:r>
              <a:rPr lang="da-DK" sz="3600" b="1" dirty="0"/>
              <a:t>The </a:t>
            </a:r>
            <a:r>
              <a:rPr lang="da-DK" sz="3600" b="1" dirty="0" err="1"/>
              <a:t>Taboo</a:t>
            </a:r>
            <a:r>
              <a:rPr lang="da-DK" sz="3600" b="1" dirty="0"/>
              <a:t> and </a:t>
            </a:r>
            <a:r>
              <a:rPr lang="da-DK" sz="3600" b="1" dirty="0" err="1"/>
              <a:t>What</a:t>
            </a:r>
            <a:r>
              <a:rPr lang="da-DK" sz="3600" b="1" dirty="0"/>
              <a:t> </a:t>
            </a:r>
            <a:r>
              <a:rPr lang="da-DK" sz="3600" b="1" dirty="0" err="1"/>
              <a:t>We</a:t>
            </a:r>
            <a:r>
              <a:rPr lang="da-DK" sz="3600" b="1" dirty="0"/>
              <a:t> Can Do </a:t>
            </a:r>
            <a:r>
              <a:rPr lang="da-DK" sz="3600" b="1" dirty="0" err="1"/>
              <a:t>About</a:t>
            </a:r>
            <a:r>
              <a:rPr lang="da-DK" sz="3600" b="1" dirty="0"/>
              <a:t> It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72029" y="4644572"/>
            <a:ext cx="6400800" cy="1473200"/>
          </a:xfrm>
        </p:spPr>
        <p:txBody>
          <a:bodyPr/>
          <a:lstStyle/>
          <a:p>
            <a:r>
              <a:rPr lang="da-DK" dirty="0" err="1" smtClean="0"/>
              <a:t>Qcon</a:t>
            </a:r>
            <a:r>
              <a:rPr lang="da-DK" dirty="0" smtClean="0"/>
              <a:t> New York, June 2015</a:t>
            </a:r>
            <a:endParaRPr lang="da-DK" dirty="0" smtClean="0"/>
          </a:p>
          <a:p>
            <a:r>
              <a:rPr lang="da-DK" dirty="0" smtClean="0"/>
              <a:t>Gitte Klitgaard</a:t>
            </a:r>
            <a:r>
              <a:rPr lang="da-DK" dirty="0"/>
              <a:t> </a:t>
            </a:r>
            <a:r>
              <a:rPr lang="da-DK" dirty="0" smtClean="0"/>
              <a:t>@</a:t>
            </a:r>
            <a:r>
              <a:rPr lang="da-DK" dirty="0" err="1" smtClean="0"/>
              <a:t>nativewired</a:t>
            </a:r>
            <a:endParaRPr lang="da-DK" dirty="0"/>
          </a:p>
        </p:txBody>
      </p:sp>
      <p:pic>
        <p:nvPicPr>
          <p:cNvPr id="5" name="Billede 4" descr="grumpy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64" y="792795"/>
            <a:ext cx="3446096" cy="259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1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I do to </a:t>
            </a:r>
            <a:r>
              <a:rPr lang="da-DK" dirty="0" err="1" smtClean="0"/>
              <a:t>help</a:t>
            </a:r>
            <a:r>
              <a:rPr lang="da-DK" dirty="0" smtClean="0"/>
              <a:t> </a:t>
            </a:r>
            <a:r>
              <a:rPr lang="da-DK" dirty="0" err="1" smtClean="0"/>
              <a:t>others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009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Say</a:t>
            </a:r>
            <a:endParaRPr lang="da-DK" dirty="0" smtClean="0"/>
          </a:p>
          <a:p>
            <a:pPr lvl="1"/>
            <a:r>
              <a:rPr lang="da-DK" dirty="0" smtClean="0"/>
              <a:t> </a:t>
            </a:r>
            <a:r>
              <a:rPr lang="da-DK" dirty="0" err="1" smtClean="0"/>
              <a:t>Pull</a:t>
            </a:r>
            <a:r>
              <a:rPr lang="da-DK" dirty="0" smtClean="0"/>
              <a:t> </a:t>
            </a:r>
            <a:r>
              <a:rPr lang="da-DK" dirty="0" err="1" smtClean="0"/>
              <a:t>yourself</a:t>
            </a:r>
            <a:r>
              <a:rPr lang="da-DK" dirty="0" smtClean="0"/>
              <a:t> </a:t>
            </a:r>
            <a:r>
              <a:rPr lang="da-DK" dirty="0" err="1" smtClean="0"/>
              <a:t>together</a:t>
            </a:r>
            <a:endParaRPr lang="da-DK" dirty="0"/>
          </a:p>
          <a:p>
            <a:pPr lvl="1"/>
            <a:r>
              <a:rPr lang="da-DK" dirty="0" err="1" smtClean="0"/>
              <a:t>Many</a:t>
            </a:r>
            <a:r>
              <a:rPr lang="da-DK" dirty="0" smtClean="0"/>
              <a:t> </a:t>
            </a:r>
            <a:r>
              <a:rPr lang="da-DK" dirty="0" err="1" smtClean="0"/>
              <a:t>people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worse</a:t>
            </a:r>
            <a:r>
              <a:rPr lang="da-DK" dirty="0" smtClean="0"/>
              <a:t> of </a:t>
            </a:r>
            <a:r>
              <a:rPr lang="da-DK" dirty="0" err="1" smtClean="0"/>
              <a:t>than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endParaRPr lang="da-DK" dirty="0" smtClean="0"/>
          </a:p>
          <a:p>
            <a:pPr lvl="1"/>
            <a:r>
              <a:rPr lang="da-DK" dirty="0" err="1" smtClean="0"/>
              <a:t>You</a:t>
            </a:r>
            <a:r>
              <a:rPr lang="da-DK" dirty="0" smtClean="0"/>
              <a:t> have </a:t>
            </a:r>
            <a:r>
              <a:rPr lang="da-DK" dirty="0" err="1" smtClean="0"/>
              <a:t>no</a:t>
            </a:r>
            <a:r>
              <a:rPr lang="da-DK" dirty="0" smtClean="0"/>
              <a:t> </a:t>
            </a:r>
            <a:r>
              <a:rPr lang="da-DK" dirty="0" err="1" smtClean="0"/>
              <a:t>reason</a:t>
            </a:r>
            <a:r>
              <a:rPr lang="da-DK" dirty="0" smtClean="0"/>
              <a:t> 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depressed</a:t>
            </a:r>
            <a:r>
              <a:rPr lang="da-DK" dirty="0" smtClean="0"/>
              <a:t>/</a:t>
            </a:r>
            <a:r>
              <a:rPr lang="da-DK" dirty="0" err="1" smtClean="0"/>
              <a:t>stressed</a:t>
            </a:r>
            <a:endParaRPr lang="da-DK" dirty="0" smtClean="0"/>
          </a:p>
          <a:p>
            <a:pPr lvl="1"/>
            <a:r>
              <a:rPr lang="da-DK" dirty="0" err="1" smtClean="0"/>
              <a:t>Its</a:t>
            </a:r>
            <a:r>
              <a:rPr lang="da-DK" dirty="0" smtClean="0"/>
              <a:t> all in </a:t>
            </a:r>
            <a:r>
              <a:rPr lang="da-DK" dirty="0" err="1" smtClean="0"/>
              <a:t>your</a:t>
            </a:r>
            <a:r>
              <a:rPr lang="da-DK" dirty="0" smtClean="0"/>
              <a:t> head</a:t>
            </a:r>
          </a:p>
          <a:p>
            <a:r>
              <a:rPr lang="da-DK" dirty="0" err="1" smtClean="0"/>
              <a:t>Ignore</a:t>
            </a:r>
            <a:r>
              <a:rPr lang="da-DK" dirty="0" smtClean="0"/>
              <a:t> </a:t>
            </a:r>
            <a:r>
              <a:rPr lang="da-DK" dirty="0" err="1" smtClean="0"/>
              <a:t>them</a:t>
            </a:r>
            <a:endParaRPr lang="da-DK" dirty="0" smtClean="0"/>
          </a:p>
          <a:p>
            <a:r>
              <a:rPr lang="da-DK" dirty="0" err="1" smtClean="0"/>
              <a:t>Don’t</a:t>
            </a:r>
            <a:r>
              <a:rPr lang="da-DK" dirty="0" smtClean="0"/>
              <a:t> give </a:t>
            </a:r>
            <a:r>
              <a:rPr lang="da-DK" dirty="0" err="1" smtClean="0"/>
              <a:t>unfounded</a:t>
            </a:r>
            <a:r>
              <a:rPr lang="da-DK" dirty="0" smtClean="0"/>
              <a:t> </a:t>
            </a:r>
            <a:r>
              <a:rPr lang="da-DK" dirty="0" err="1" smtClean="0"/>
              <a:t>advice</a:t>
            </a:r>
            <a:endParaRPr lang="da-DK" dirty="0" smtClean="0"/>
          </a:p>
          <a:p>
            <a:endParaRPr lang="da-DK" dirty="0" smtClean="0"/>
          </a:p>
          <a:p>
            <a:pPr lvl="1"/>
            <a:endParaRPr lang="da-DK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DON’T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947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Offer </a:t>
            </a:r>
            <a:r>
              <a:rPr lang="da-DK" dirty="0" err="1" smtClean="0"/>
              <a:t>your</a:t>
            </a:r>
            <a:r>
              <a:rPr lang="da-DK" dirty="0" smtClean="0"/>
              <a:t> </a:t>
            </a:r>
            <a:r>
              <a:rPr lang="da-DK" dirty="0" err="1" smtClean="0"/>
              <a:t>help</a:t>
            </a:r>
            <a:r>
              <a:rPr lang="da-DK" dirty="0" smtClean="0"/>
              <a:t> – </a:t>
            </a:r>
            <a:r>
              <a:rPr lang="da-DK" dirty="0" err="1" smtClean="0"/>
              <a:t>subtle</a:t>
            </a:r>
            <a:endParaRPr lang="da-DK" dirty="0" smtClean="0"/>
          </a:p>
          <a:p>
            <a:r>
              <a:rPr lang="da-DK" dirty="0" smtClean="0"/>
              <a:t>Listen (</a:t>
            </a:r>
            <a:r>
              <a:rPr lang="da-DK" dirty="0" err="1" smtClean="0"/>
              <a:t>grow</a:t>
            </a:r>
            <a:r>
              <a:rPr lang="da-DK" dirty="0" smtClean="0"/>
              <a:t> </a:t>
            </a:r>
            <a:r>
              <a:rPr lang="da-DK" dirty="0" err="1" smtClean="0"/>
              <a:t>your</a:t>
            </a:r>
            <a:r>
              <a:rPr lang="da-DK" dirty="0" smtClean="0"/>
              <a:t> </a:t>
            </a:r>
            <a:r>
              <a:rPr lang="da-DK" dirty="0" err="1" smtClean="0"/>
              <a:t>ears</a:t>
            </a:r>
            <a:r>
              <a:rPr lang="da-DK" dirty="0" smtClean="0"/>
              <a:t> and open </a:t>
            </a:r>
            <a:r>
              <a:rPr lang="da-DK" dirty="0" err="1" smtClean="0"/>
              <a:t>your</a:t>
            </a:r>
            <a:r>
              <a:rPr lang="da-DK" dirty="0" smtClean="0"/>
              <a:t> </a:t>
            </a:r>
            <a:r>
              <a:rPr lang="da-DK" dirty="0" err="1" smtClean="0"/>
              <a:t>heart</a:t>
            </a:r>
            <a:r>
              <a:rPr lang="da-DK" dirty="0" smtClean="0"/>
              <a:t>)</a:t>
            </a:r>
          </a:p>
          <a:p>
            <a:r>
              <a:rPr lang="da-DK" dirty="0" smtClean="0"/>
              <a:t>Tell </a:t>
            </a:r>
            <a:r>
              <a:rPr lang="da-DK" dirty="0" err="1" smtClean="0"/>
              <a:t>them</a:t>
            </a:r>
            <a:r>
              <a:rPr lang="da-DK" dirty="0" smtClean="0"/>
              <a:t> to go to a professionel</a:t>
            </a:r>
          </a:p>
          <a:p>
            <a:r>
              <a:rPr lang="da-DK" dirty="0" err="1" smtClean="0"/>
              <a:t>Respect</a:t>
            </a:r>
            <a:r>
              <a:rPr lang="da-DK" dirty="0" smtClean="0"/>
              <a:t> </a:t>
            </a:r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feel</a:t>
            </a:r>
            <a:endParaRPr lang="da-DK" dirty="0" smtClean="0"/>
          </a:p>
          <a:p>
            <a:r>
              <a:rPr lang="da-DK" dirty="0" smtClean="0"/>
              <a:t>Care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Do</a:t>
            </a:r>
            <a:endParaRPr lang="da-DK" dirty="0"/>
          </a:p>
        </p:txBody>
      </p:sp>
      <p:pic>
        <p:nvPicPr>
          <p:cNvPr id="5" name="Billede 4" descr="stenogstofferkn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29" y="4058371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9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aeseldyr_med_venn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99" r="-30399"/>
          <a:stretch>
            <a:fillRect/>
          </a:stretch>
        </p:blipFill>
        <p:spPr>
          <a:xfrm>
            <a:off x="0" y="2556802"/>
            <a:ext cx="8901870" cy="414670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Include</a:t>
            </a:r>
            <a:r>
              <a:rPr lang="da-DK" dirty="0"/>
              <a:t> </a:t>
            </a:r>
            <a:r>
              <a:rPr lang="da-DK" dirty="0" err="1" smtClean="0"/>
              <a:t>people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455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Ask for </a:t>
            </a:r>
            <a:r>
              <a:rPr lang="da-DK" dirty="0" err="1" smtClean="0"/>
              <a:t>help</a:t>
            </a:r>
            <a:endParaRPr lang="da-DK" dirty="0" smtClean="0"/>
          </a:p>
          <a:p>
            <a:r>
              <a:rPr lang="da-DK" dirty="0" smtClean="0"/>
              <a:t>Offer </a:t>
            </a:r>
            <a:r>
              <a:rPr lang="da-DK" dirty="0" err="1" smtClean="0"/>
              <a:t>help</a:t>
            </a:r>
            <a:endParaRPr lang="da-DK" dirty="0" smtClean="0"/>
          </a:p>
          <a:p>
            <a:r>
              <a:rPr lang="da-DK" dirty="0" smtClean="0"/>
              <a:t>Talk to </a:t>
            </a:r>
            <a:r>
              <a:rPr lang="da-DK" dirty="0" err="1" smtClean="0"/>
              <a:t>eachother</a:t>
            </a:r>
            <a:endParaRPr lang="da-DK" dirty="0" smtClean="0"/>
          </a:p>
          <a:p>
            <a:r>
              <a:rPr lang="da-DK" dirty="0" smtClean="0"/>
              <a:t>Care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Wrap</a:t>
            </a:r>
            <a:r>
              <a:rPr lang="da-DK" dirty="0" smtClean="0"/>
              <a:t>-up</a:t>
            </a:r>
            <a:endParaRPr lang="da-DK" dirty="0"/>
          </a:p>
        </p:txBody>
      </p:sp>
      <p:pic>
        <p:nvPicPr>
          <p:cNvPr id="4" name="Picture 3" descr="wrap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62" y="2147587"/>
            <a:ext cx="3329638" cy="450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73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Candara" charset="0"/>
              </a:rPr>
              <a:t>Free</a:t>
            </a:r>
            <a:r>
              <a:rPr lang="da-DK" dirty="0" smtClean="0">
                <a:latin typeface="Candara" charset="0"/>
              </a:rPr>
              <a:t> hug</a:t>
            </a:r>
            <a:endParaRPr lang="da-DK" dirty="0">
              <a:latin typeface="Candara" charset="0"/>
            </a:endParaRPr>
          </a:p>
        </p:txBody>
      </p:sp>
      <p:pic>
        <p:nvPicPr>
          <p:cNvPr id="22530" name="Billede 3" descr="freehu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66" y="1352848"/>
            <a:ext cx="2936751" cy="293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Billede 3" descr="2014-06-29 19.58.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00" y="3226965"/>
            <a:ext cx="2723555" cy="363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Billede 1" descr="IMG_106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53" y="1352848"/>
            <a:ext cx="1578322" cy="21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Billede 4" descr="IMG_026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31" y="1707803"/>
            <a:ext cx="1994669" cy="354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Billede 6" descr="IMG_012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27953" r="21375" b="19530"/>
          <a:stretch>
            <a:fillRect/>
          </a:stretch>
        </p:blipFill>
        <p:spPr bwMode="auto">
          <a:xfrm>
            <a:off x="369466" y="4793682"/>
            <a:ext cx="2495848" cy="173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 descr="qconny2015 - Version 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17" y="4793682"/>
            <a:ext cx="1603423" cy="178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8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21457" indent="-321457">
              <a:buSzPct val="50000"/>
              <a:buBlip>
                <a:blip r:embed="rId2"/>
              </a:buBlip>
            </a:pPr>
            <a:endParaRPr lang="da-DK">
              <a:latin typeface="Candara" charset="0"/>
            </a:endParaRPr>
          </a:p>
        </p:txBody>
      </p:sp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>
                <a:latin typeface="Marker Felt" charset="0"/>
                <a:cs typeface="Marker Felt" charset="0"/>
                <a:sym typeface="Marker Felt" charset="0"/>
              </a:rPr>
              <a:t>I</a:t>
            </a:r>
            <a:r>
              <a:rPr lang="da-DK" dirty="0" smtClean="0">
                <a:latin typeface="Marker Felt" charset="0"/>
                <a:cs typeface="Marker Felt" charset="0"/>
                <a:sym typeface="Marker Felt" charset="0"/>
              </a:rPr>
              <a:t> </a:t>
            </a:r>
            <a:r>
              <a:rPr lang="da-DK" dirty="0">
                <a:latin typeface="Marker Felt" charset="0"/>
                <a:cs typeface="Marker Felt" charset="0"/>
                <a:sym typeface="Marker Felt" charset="0"/>
              </a:rPr>
              <a:t>love </a:t>
            </a:r>
            <a:r>
              <a:rPr lang="da-DK" dirty="0" err="1">
                <a:latin typeface="Marker Felt" charset="0"/>
                <a:cs typeface="Marker Felt" charset="0"/>
                <a:sym typeface="Marker Felt" charset="0"/>
              </a:rPr>
              <a:t>connecting</a:t>
            </a:r>
            <a:r>
              <a:rPr lang="da-DK" dirty="0">
                <a:latin typeface="Marker Felt" charset="0"/>
                <a:cs typeface="Marker Felt" charset="0"/>
                <a:sym typeface="Marker Felt" charset="0"/>
              </a:rPr>
              <a:t> :)</a:t>
            </a:r>
            <a:endParaRPr lang="da-DK" dirty="0">
              <a:latin typeface="Candara" charset="0"/>
            </a:endParaRPr>
          </a:p>
        </p:txBody>
      </p:sp>
      <p:pic>
        <p:nvPicPr>
          <p:cNvPr id="19459" name="Picture 3" descr="dropped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50" y="2922240"/>
            <a:ext cx="1339453" cy="133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60" name="Picture 4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43" y="2821781"/>
            <a:ext cx="1884164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61" name="Picture 5" descr="dropped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253880"/>
            <a:ext cx="1535906" cy="33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2" name="AutoShape 6"/>
          <p:cNvSpPr>
            <a:spLocks/>
          </p:cNvSpPr>
          <p:nvPr/>
        </p:nvSpPr>
        <p:spPr bwMode="auto">
          <a:xfrm>
            <a:off x="5988472" y="4107656"/>
            <a:ext cx="2614166" cy="3214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pPr>
              <a:defRPr/>
            </a:pPr>
            <a:r>
              <a:rPr lang="da-DK" sz="1700" u="sng" dirty="0" smtClean="0">
                <a:cs typeface="Georgia" charset="0"/>
                <a:hlinkClick r:id="rId6"/>
              </a:rPr>
              <a:t>Gitte.klitgaard@</a:t>
            </a:r>
            <a:r>
              <a:rPr lang="da-DK" sz="1700" u="sng" dirty="0">
                <a:cs typeface="Georgia" charset="0"/>
                <a:hlinkClick r:id="rId6"/>
              </a:rPr>
              <a:t>yahoo.dk</a:t>
            </a:r>
            <a:endParaRPr lang="da-DK" dirty="0">
              <a:cs typeface="Georgia" charset="0"/>
            </a:endParaRPr>
          </a:p>
        </p:txBody>
      </p:sp>
      <p:sp>
        <p:nvSpPr>
          <p:cNvPr id="19463" name="AutoShape 7"/>
          <p:cNvSpPr>
            <a:spLocks/>
          </p:cNvSpPr>
          <p:nvPr/>
        </p:nvSpPr>
        <p:spPr bwMode="auto">
          <a:xfrm>
            <a:off x="980033" y="1915418"/>
            <a:ext cx="3472533" cy="8304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pPr>
              <a:defRPr/>
            </a:pPr>
            <a:r>
              <a:rPr lang="da-DK">
                <a:cs typeface="Georgia" charset="0"/>
              </a:rPr>
              <a:t>Feel free to contact me:</a:t>
            </a:r>
          </a:p>
        </p:txBody>
      </p:sp>
      <p:pic>
        <p:nvPicPr>
          <p:cNvPr id="19464" name="Picture 8" descr="linkedi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4" y="5456039"/>
            <a:ext cx="202703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5" name="AutoShape 9"/>
          <p:cNvSpPr>
            <a:spLocks/>
          </p:cNvSpPr>
          <p:nvPr/>
        </p:nvSpPr>
        <p:spPr bwMode="auto">
          <a:xfrm>
            <a:off x="521271" y="6112371"/>
            <a:ext cx="3792885" cy="3482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pPr>
              <a:defRPr/>
            </a:pPr>
            <a:r>
              <a:rPr lang="da-DK" sz="1900" u="sng" dirty="0">
                <a:cs typeface="Georgia" charset="0"/>
                <a:hlinkClick r:id="rId8"/>
              </a:rPr>
              <a:t>dk.linkedin.com/in/gitteklitgaard/</a:t>
            </a:r>
            <a:endParaRPr lang="da-DK" dirty="0">
              <a:cs typeface="Georgia" charset="0"/>
            </a:endParaRPr>
          </a:p>
        </p:txBody>
      </p:sp>
      <p:sp>
        <p:nvSpPr>
          <p:cNvPr id="19466" name="AutoShape 10"/>
          <p:cNvSpPr>
            <a:spLocks/>
          </p:cNvSpPr>
          <p:nvPr/>
        </p:nvSpPr>
        <p:spPr bwMode="auto">
          <a:xfrm>
            <a:off x="2729136" y="5331023"/>
            <a:ext cx="3003723" cy="3214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pPr>
              <a:defRPr/>
            </a:pPr>
            <a:r>
              <a:rPr lang="da-DK" sz="1700" u="sng">
                <a:cs typeface="Georgia" charset="0"/>
                <a:hlinkClick r:id="rId9"/>
              </a:rPr>
              <a:t>http://www.agilebyheart.com</a:t>
            </a:r>
            <a:r>
              <a:rPr lang="da-DK" sz="1700">
                <a:cs typeface="Georgia" charset="0"/>
              </a:rPr>
              <a:t>/</a:t>
            </a:r>
            <a:endParaRPr lang="da-DK">
              <a:cs typeface="Georgia" charset="0"/>
            </a:endParaRPr>
          </a:p>
        </p:txBody>
      </p:sp>
      <p:pic>
        <p:nvPicPr>
          <p:cNvPr id="19467" name="Picture 11" descr="heart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83" y="3429000"/>
            <a:ext cx="2241352" cy="179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68" name="Picture 12" descr="coffe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589859"/>
            <a:ext cx="2152055" cy="186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9" name="AutoShape 13"/>
          <p:cNvSpPr>
            <a:spLocks/>
          </p:cNvSpPr>
          <p:nvPr/>
        </p:nvSpPr>
        <p:spPr bwMode="auto">
          <a:xfrm>
            <a:off x="4723805" y="2416597"/>
            <a:ext cx="919758" cy="5179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A2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da-DK">
                <a:solidFill>
                  <a:srgbClr val="FFFFFF"/>
                </a:solidFill>
                <a:cs typeface="Georgia" charset="0"/>
              </a:rPr>
              <a:t>XING</a:t>
            </a:r>
            <a:endParaRPr lang="da-DK"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172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93793" y="2424836"/>
            <a:ext cx="7933734" cy="4189855"/>
          </a:xfrm>
        </p:spPr>
        <p:txBody>
          <a:bodyPr>
            <a:normAutofit fontScale="85000" lnSpcReduction="20000"/>
          </a:bodyPr>
          <a:lstStyle/>
          <a:p>
            <a:r>
              <a:rPr lang="da-DK" dirty="0" err="1" smtClean="0"/>
              <a:t>Karojisatsu</a:t>
            </a:r>
            <a:endParaRPr lang="da-DK" dirty="0" smtClean="0"/>
          </a:p>
          <a:p>
            <a:pPr marL="0" indent="0">
              <a:buNone/>
            </a:pPr>
            <a:r>
              <a:rPr lang="da-DK" dirty="0">
                <a:hlinkClick r:id="rId2"/>
              </a:rPr>
              <a:t>http://itrevolution.com/karojisatsu</a:t>
            </a:r>
            <a:r>
              <a:rPr lang="da-DK" dirty="0" smtClean="0">
                <a:hlinkClick r:id="rId2"/>
              </a:rPr>
              <a:t>/</a:t>
            </a:r>
            <a:endParaRPr lang="da-DK" dirty="0" smtClean="0"/>
          </a:p>
          <a:p>
            <a:r>
              <a:rPr lang="da-DK" dirty="0" err="1" smtClean="0"/>
              <a:t>Burnout</a:t>
            </a:r>
            <a:r>
              <a:rPr lang="da-DK" dirty="0" smtClean="0"/>
              <a:t> is killing </a:t>
            </a:r>
            <a:r>
              <a:rPr lang="da-DK" dirty="0" err="1" smtClean="0"/>
              <a:t>us</a:t>
            </a:r>
            <a:r>
              <a:rPr lang="da-DK" dirty="0" smtClean="0"/>
              <a:t> (John Willis)</a:t>
            </a:r>
          </a:p>
          <a:p>
            <a:pPr marL="0" indent="0">
              <a:buNone/>
            </a:pPr>
            <a:r>
              <a:rPr lang="da-DK" dirty="0">
                <a:hlinkClick r:id="rId3"/>
              </a:rPr>
              <a:t>http://itrevolution.com/karojisatsu-in-plain-english-burnout-is-killing-us-video</a:t>
            </a:r>
            <a:r>
              <a:rPr lang="da-DK" dirty="0" smtClean="0">
                <a:hlinkClick r:id="rId3"/>
              </a:rPr>
              <a:t>/</a:t>
            </a:r>
            <a:endParaRPr lang="da-DK" dirty="0"/>
          </a:p>
          <a:p>
            <a:r>
              <a:rPr lang="da-DK" dirty="0" smtClean="0"/>
              <a:t>Stress</a:t>
            </a:r>
            <a:endParaRPr lang="da-DK" dirty="0"/>
          </a:p>
          <a:p>
            <a:pPr marL="0" indent="0">
              <a:buNone/>
            </a:pPr>
            <a:r>
              <a:rPr lang="da-DK" dirty="0">
                <a:hlinkClick r:id="rId4"/>
              </a:rPr>
              <a:t>http://glasgowspcmh.org.uk/information/stress/</a:t>
            </a:r>
            <a:endParaRPr lang="da-DK" dirty="0"/>
          </a:p>
          <a:p>
            <a:r>
              <a:rPr lang="da-DK" dirty="0"/>
              <a:t>Depression</a:t>
            </a:r>
          </a:p>
          <a:p>
            <a:pPr marL="0" indent="0">
              <a:buNone/>
            </a:pPr>
            <a:r>
              <a:rPr lang="da-DK" dirty="0">
                <a:hlinkClick r:id="rId5"/>
              </a:rPr>
              <a:t>http://glasgowspcmh.org.uk/information/depression</a:t>
            </a:r>
            <a:r>
              <a:rPr lang="da-DK" dirty="0" smtClean="0">
                <a:hlinkClick r:id="rId5"/>
              </a:rPr>
              <a:t>/</a:t>
            </a:r>
            <a:endParaRPr lang="da-DK" dirty="0" smtClean="0"/>
          </a:p>
          <a:p>
            <a:r>
              <a:rPr lang="da-DK" dirty="0" smtClean="0"/>
              <a:t>I had a </a:t>
            </a:r>
            <a:r>
              <a:rPr lang="da-DK" dirty="0" err="1" smtClean="0"/>
              <a:t>black</a:t>
            </a:r>
            <a:r>
              <a:rPr lang="da-DK" dirty="0" smtClean="0"/>
              <a:t> dog, his </a:t>
            </a:r>
            <a:r>
              <a:rPr lang="da-DK" dirty="0" err="1" smtClean="0"/>
              <a:t>name</a:t>
            </a:r>
            <a:r>
              <a:rPr lang="da-DK" dirty="0" smtClean="0"/>
              <a:t> </a:t>
            </a:r>
            <a:r>
              <a:rPr lang="da-DK" dirty="0" err="1" smtClean="0"/>
              <a:t>was</a:t>
            </a:r>
            <a:r>
              <a:rPr lang="da-DK" dirty="0" smtClean="0"/>
              <a:t> depression</a:t>
            </a:r>
          </a:p>
          <a:p>
            <a:pPr marL="0" indent="0">
              <a:buNone/>
            </a:pPr>
            <a:r>
              <a:rPr lang="da-DK" dirty="0">
                <a:hlinkClick r:id="rId6"/>
              </a:rPr>
              <a:t>https://www.youtube.com/watch?v=</a:t>
            </a:r>
            <a:r>
              <a:rPr lang="da-DK" dirty="0" smtClean="0">
                <a:hlinkClick r:id="rId6"/>
              </a:rPr>
              <a:t>XiCrniLQGYc</a:t>
            </a:r>
            <a:endParaRPr lang="da-DK" dirty="0" smtClean="0"/>
          </a:p>
          <a:p>
            <a:r>
              <a:rPr lang="da-DK" dirty="0" err="1" smtClean="0"/>
              <a:t>Living</a:t>
            </a:r>
            <a:r>
              <a:rPr lang="da-DK" dirty="0" smtClean="0"/>
              <a:t> with a </a:t>
            </a:r>
            <a:r>
              <a:rPr lang="da-DK" dirty="0" err="1" smtClean="0"/>
              <a:t>black</a:t>
            </a:r>
            <a:r>
              <a:rPr lang="da-DK" dirty="0" smtClean="0"/>
              <a:t> dog</a:t>
            </a:r>
          </a:p>
          <a:p>
            <a:pPr marL="0" indent="0">
              <a:buNone/>
            </a:pPr>
            <a:r>
              <a:rPr lang="da-DK" dirty="0">
                <a:hlinkClick r:id="rId7"/>
              </a:rPr>
              <a:t>https://www.youtube.com/watch?v=</a:t>
            </a:r>
            <a:r>
              <a:rPr lang="da-DK" dirty="0" smtClean="0">
                <a:hlinkClick r:id="rId7"/>
              </a:rPr>
              <a:t>2VRRx7Mtep8</a:t>
            </a:r>
            <a:endParaRPr lang="da-DK" dirty="0" smtClean="0"/>
          </a:p>
          <a:p>
            <a:endParaRPr lang="da-DK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Links and more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036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Extra</a:t>
            </a:r>
            <a:r>
              <a:rPr lang="da-DK" dirty="0" smtClean="0"/>
              <a:t> slides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962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/>
              <a:t>differentiates</a:t>
            </a:r>
            <a:r>
              <a:rPr lang="da-DK" dirty="0"/>
              <a:t> </a:t>
            </a:r>
            <a:r>
              <a:rPr lang="da-DK" dirty="0" err="1"/>
              <a:t>knowledge</a:t>
            </a:r>
            <a:r>
              <a:rPr lang="da-DK" dirty="0"/>
              <a:t> </a:t>
            </a:r>
            <a:r>
              <a:rPr lang="da-DK" dirty="0" err="1"/>
              <a:t>work</a:t>
            </a:r>
            <a:r>
              <a:rPr lang="da-DK" dirty="0"/>
              <a:t> from </a:t>
            </a:r>
            <a:r>
              <a:rPr lang="da-DK" dirty="0" err="1"/>
              <a:t>other</a:t>
            </a:r>
            <a:r>
              <a:rPr lang="da-DK" dirty="0"/>
              <a:t> forms of </a:t>
            </a:r>
            <a:r>
              <a:rPr lang="da-DK" dirty="0" err="1"/>
              <a:t>work</a:t>
            </a:r>
            <a:r>
              <a:rPr lang="da-DK" dirty="0"/>
              <a:t> is </a:t>
            </a:r>
            <a:r>
              <a:rPr lang="da-DK" dirty="0" err="1"/>
              <a:t>its</a:t>
            </a:r>
            <a:r>
              <a:rPr lang="da-DK" dirty="0"/>
              <a:t> </a:t>
            </a:r>
            <a:r>
              <a:rPr lang="da-DK" dirty="0" err="1"/>
              <a:t>primary</a:t>
            </a:r>
            <a:r>
              <a:rPr lang="da-DK" dirty="0"/>
              <a:t> </a:t>
            </a:r>
            <a:r>
              <a:rPr lang="da-DK" dirty="0" err="1"/>
              <a:t>task</a:t>
            </a:r>
            <a:r>
              <a:rPr lang="da-DK" dirty="0"/>
              <a:t> of "non-</a:t>
            </a:r>
            <a:r>
              <a:rPr lang="da-DK" dirty="0" err="1"/>
              <a:t>routine</a:t>
            </a:r>
            <a:r>
              <a:rPr lang="da-DK" dirty="0"/>
              <a:t>" problem </a:t>
            </a:r>
            <a:r>
              <a:rPr lang="da-DK" dirty="0" err="1"/>
              <a:t>solving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requires</a:t>
            </a:r>
            <a:r>
              <a:rPr lang="da-DK" dirty="0"/>
              <a:t> a </a:t>
            </a:r>
            <a:r>
              <a:rPr lang="da-DK" dirty="0" err="1"/>
              <a:t>combination</a:t>
            </a:r>
            <a:r>
              <a:rPr lang="da-DK" dirty="0"/>
              <a:t> of </a:t>
            </a:r>
            <a:r>
              <a:rPr lang="da-DK" dirty="0" err="1"/>
              <a:t>convergent</a:t>
            </a:r>
            <a:r>
              <a:rPr lang="da-DK" dirty="0"/>
              <a:t>, divergent, and </a:t>
            </a:r>
            <a:r>
              <a:rPr lang="da-DK" dirty="0" err="1"/>
              <a:t>creative</a:t>
            </a:r>
            <a:r>
              <a:rPr lang="da-DK" dirty="0"/>
              <a:t> </a:t>
            </a:r>
            <a:r>
              <a:rPr lang="da-DK" dirty="0" err="1" smtClean="0"/>
              <a:t>thinking</a:t>
            </a:r>
            <a:r>
              <a:rPr lang="da-DK" dirty="0" smtClean="0"/>
              <a:t>”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sz="1200" dirty="0"/>
              <a:t>Reinhardt, W.; Schmidt, B.; </a:t>
            </a:r>
            <a:r>
              <a:rPr lang="da-DK" sz="1200" dirty="0" err="1"/>
              <a:t>Sloep</a:t>
            </a:r>
            <a:r>
              <a:rPr lang="da-DK" sz="1200" dirty="0"/>
              <a:t>, P.; </a:t>
            </a:r>
            <a:r>
              <a:rPr lang="da-DK" sz="1200" dirty="0" err="1"/>
              <a:t>Drachsler</a:t>
            </a:r>
            <a:r>
              <a:rPr lang="da-DK" sz="1200" dirty="0"/>
              <a:t>, H. (2011). "Knowledge </a:t>
            </a:r>
            <a:r>
              <a:rPr lang="da-DK" sz="1200" dirty="0" err="1"/>
              <a:t>Worker</a:t>
            </a:r>
            <a:r>
              <a:rPr lang="da-DK" sz="1200" dirty="0"/>
              <a:t> </a:t>
            </a:r>
            <a:r>
              <a:rPr lang="da-DK" sz="1200" dirty="0" err="1"/>
              <a:t>Roles</a:t>
            </a:r>
            <a:r>
              <a:rPr lang="da-DK" sz="1200" dirty="0"/>
              <a:t> and Actions – </a:t>
            </a:r>
            <a:r>
              <a:rPr lang="da-DK" sz="1200" dirty="0" err="1"/>
              <a:t>Results</a:t>
            </a:r>
            <a:r>
              <a:rPr lang="da-DK" sz="1200" dirty="0"/>
              <a:t> of </a:t>
            </a:r>
            <a:r>
              <a:rPr lang="da-DK" sz="1200" dirty="0" err="1"/>
              <a:t>Two</a:t>
            </a:r>
            <a:r>
              <a:rPr lang="da-DK" sz="1200" dirty="0"/>
              <a:t> </a:t>
            </a:r>
            <a:r>
              <a:rPr lang="da-DK" sz="1200" dirty="0" err="1"/>
              <a:t>Empirical</a:t>
            </a:r>
            <a:r>
              <a:rPr lang="da-DK" sz="1200" dirty="0"/>
              <a:t> Studies". Knowledge and </a:t>
            </a:r>
            <a:r>
              <a:rPr lang="da-DK" sz="1200" dirty="0" err="1"/>
              <a:t>Process</a:t>
            </a:r>
            <a:r>
              <a:rPr lang="da-DK" sz="1200" dirty="0"/>
              <a:t> Management 18 (3): 150–174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Knowledge </a:t>
            </a:r>
            <a:r>
              <a:rPr lang="da-DK" dirty="0" err="1" smtClean="0"/>
              <a:t>workers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072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>
                <a:solidFill>
                  <a:schemeClr val="bg1"/>
                </a:solidFill>
                <a:latin typeface="Marker Felt" charset="0"/>
                <a:cs typeface="Marker Felt" charset="0"/>
                <a:sym typeface="Marker Felt" charset="0"/>
              </a:rPr>
              <a:t>Gitte</a:t>
            </a:r>
            <a:endParaRPr lang="da-DK">
              <a:solidFill>
                <a:schemeClr val="bg1"/>
              </a:solidFill>
              <a:latin typeface="Candara" charset="0"/>
            </a:endParaRPr>
          </a:p>
        </p:txBody>
      </p:sp>
      <p:pic>
        <p:nvPicPr>
          <p:cNvPr id="4099" name="Picture 3" descr="nø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" y="2710160"/>
            <a:ext cx="2750344" cy="288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0" name="Picture 4" descr="dropped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98" y="2402086"/>
            <a:ext cx="2125266" cy="364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1" name="AutoShape 5" descr="craft_texture.jpeg"/>
          <p:cNvSpPr>
            <a:spLocks/>
          </p:cNvSpPr>
          <p:nvPr/>
        </p:nvSpPr>
        <p:spPr bwMode="auto">
          <a:xfrm>
            <a:off x="4411266" y="3500438"/>
            <a:ext cx="1044773" cy="1026914"/>
          </a:xfrm>
          <a:prstGeom prst="rightArrow">
            <a:avLst>
              <a:gd name="adj1" fmla="val 32000"/>
              <a:gd name="adj2" fmla="val 38261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pPr>
              <a:defRPr/>
            </a:pPr>
            <a:endParaRPr lang="da-DK">
              <a:solidFill>
                <a:srgbClr val="002E7A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Marker Felt" charset="0"/>
              <a:cs typeface="Marker Felt" charset="0"/>
              <a:sym typeface="Marker Felt" charset="0"/>
            </a:endParaRPr>
          </a:p>
        </p:txBody>
      </p:sp>
      <p:pic>
        <p:nvPicPr>
          <p:cNvPr id="4102" name="Picture 6" descr="dropped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58" y="4152305"/>
            <a:ext cx="1928813" cy="237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4" name="Picture 8" descr="droppedImag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6" y="4071938"/>
            <a:ext cx="2991445" cy="253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5" name="Picture 9" descr="droppedImag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9" y="2402086"/>
            <a:ext cx="2020342" cy="226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6" name="Picture 10" descr="droppedImag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98" y="759023"/>
            <a:ext cx="2643188" cy="198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Billede 6" descr="IMG_210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360583"/>
            <a:ext cx="1718492" cy="229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lede 7" descr="IMG_211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25949" r="-2702" b="-5054"/>
          <a:stretch>
            <a:fillRect/>
          </a:stretch>
        </p:blipFill>
        <p:spPr bwMode="auto">
          <a:xfrm>
            <a:off x="4314786" y="3939012"/>
            <a:ext cx="2282505" cy="24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8166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7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Flow</a:t>
            </a:r>
            <a:endParaRPr lang="da-DK" dirty="0"/>
          </a:p>
        </p:txBody>
      </p:sp>
      <p:pic>
        <p:nvPicPr>
          <p:cNvPr id="4" name="Billede 3" descr="Flow_Senia_Maym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2524908"/>
            <a:ext cx="51435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6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SAD_CA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1" b="25435"/>
          <a:stretch/>
        </p:blipFill>
        <p:spPr>
          <a:xfrm>
            <a:off x="-474905" y="-1"/>
            <a:ext cx="9985859" cy="701020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6186" y="4359621"/>
            <a:ext cx="7772400" cy="1524000"/>
          </a:xfrm>
        </p:spPr>
        <p:txBody>
          <a:bodyPr/>
          <a:lstStyle/>
          <a:p>
            <a:r>
              <a:rPr lang="da-DK" dirty="0" err="1" smtClean="0"/>
              <a:t>Why</a:t>
            </a:r>
            <a:r>
              <a:rPr lang="da-DK" dirty="0" smtClean="0"/>
              <a:t> am I </a:t>
            </a:r>
            <a:r>
              <a:rPr lang="da-DK" dirty="0" err="1" smtClean="0"/>
              <a:t>here</a:t>
            </a:r>
            <a:r>
              <a:rPr lang="da-DK" dirty="0" smtClean="0"/>
              <a:t>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624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How </a:t>
            </a:r>
            <a:r>
              <a:rPr lang="da-DK" dirty="0" err="1" smtClean="0"/>
              <a:t>does</a:t>
            </a:r>
            <a:r>
              <a:rPr lang="da-DK" dirty="0" smtClean="0"/>
              <a:t> stress show?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980805" y="3374572"/>
            <a:ext cx="77095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600" b="1" dirty="0" smtClean="0">
                <a:solidFill>
                  <a:srgbClr val="FF0000"/>
                </a:solidFill>
                <a:latin typeface="Arial Black"/>
                <a:cs typeface="Arial Black"/>
              </a:rPr>
              <a:t>It </a:t>
            </a:r>
            <a:r>
              <a:rPr lang="da-DK" sz="9600" b="1" dirty="0" err="1" smtClean="0">
                <a:solidFill>
                  <a:srgbClr val="FF0000"/>
                </a:solidFill>
                <a:latin typeface="Arial Black"/>
                <a:cs typeface="Arial Black"/>
              </a:rPr>
              <a:t>depends</a:t>
            </a:r>
            <a:r>
              <a:rPr lang="da-DK" sz="9600" b="1" dirty="0" smtClean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endParaRPr lang="da-DK" sz="9600" b="1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4529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goodinputvsb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0" r="-3800"/>
          <a:stretch>
            <a:fillRect/>
          </a:stretch>
        </p:blipFill>
        <p:spPr>
          <a:xfrm>
            <a:off x="-146246" y="2368550"/>
            <a:ext cx="9290246" cy="432854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How did it </a:t>
            </a:r>
            <a:r>
              <a:rPr lang="da-DK" dirty="0" err="1" smtClean="0"/>
              <a:t>feel</a:t>
            </a:r>
            <a:r>
              <a:rPr lang="da-DK" dirty="0" smtClean="0"/>
              <a:t> for </a:t>
            </a:r>
            <a:r>
              <a:rPr lang="da-DK" dirty="0" err="1" smtClean="0"/>
              <a:t>me</a:t>
            </a:r>
            <a:r>
              <a:rPr lang="da-DK" dirty="0" smtClean="0"/>
              <a:t>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124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jigsaw_not_fi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66" r="-33366"/>
          <a:stretch>
            <a:fillRect/>
          </a:stretch>
        </p:blipFill>
        <p:spPr>
          <a:xfrm>
            <a:off x="871538" y="2674938"/>
            <a:ext cx="7408862" cy="3451225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How did </a:t>
            </a:r>
            <a:r>
              <a:rPr lang="da-DK" dirty="0" err="1" smtClean="0"/>
              <a:t>my</a:t>
            </a:r>
            <a:r>
              <a:rPr lang="da-DK" dirty="0" smtClean="0"/>
              <a:t> </a:t>
            </a:r>
            <a:r>
              <a:rPr lang="da-DK" dirty="0" err="1" smtClean="0"/>
              <a:t>brain</a:t>
            </a:r>
            <a:r>
              <a:rPr lang="da-DK" dirty="0" smtClean="0"/>
              <a:t> </a:t>
            </a:r>
            <a:r>
              <a:rPr lang="da-DK" dirty="0" err="1" smtClean="0"/>
              <a:t>feel</a:t>
            </a:r>
            <a:r>
              <a:rPr lang="da-DK" dirty="0" smtClean="0"/>
              <a:t>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026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I do?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02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Plan </a:t>
            </a:r>
            <a:r>
              <a:rPr lang="da-DK" dirty="0" err="1" smtClean="0"/>
              <a:t>preparation</a:t>
            </a:r>
            <a:r>
              <a:rPr lang="da-DK" dirty="0" smtClean="0"/>
              <a:t> time</a:t>
            </a:r>
          </a:p>
          <a:p>
            <a:r>
              <a:rPr lang="da-DK" dirty="0" err="1" smtClean="0"/>
              <a:t>Relax</a:t>
            </a:r>
            <a:r>
              <a:rPr lang="da-DK" dirty="0" smtClean="0"/>
              <a:t> </a:t>
            </a:r>
            <a:r>
              <a:rPr lang="da-DK" dirty="0" err="1" smtClean="0"/>
              <a:t>your</a:t>
            </a:r>
            <a:r>
              <a:rPr lang="da-DK" dirty="0" smtClean="0"/>
              <a:t> </a:t>
            </a:r>
            <a:r>
              <a:rPr lang="da-DK" dirty="0" err="1" smtClean="0"/>
              <a:t>brain</a:t>
            </a:r>
            <a:endParaRPr lang="da-DK" dirty="0" smtClean="0"/>
          </a:p>
          <a:p>
            <a:pPr lvl="1"/>
            <a:r>
              <a:rPr lang="da-DK" dirty="0" smtClean="0"/>
              <a:t>Meditation</a:t>
            </a:r>
          </a:p>
          <a:p>
            <a:pPr lvl="1"/>
            <a:r>
              <a:rPr lang="da-DK" dirty="0" err="1" smtClean="0"/>
              <a:t>Mindfullness</a:t>
            </a:r>
            <a:endParaRPr lang="da-DK" dirty="0" smtClean="0"/>
          </a:p>
          <a:p>
            <a:r>
              <a:rPr lang="da-DK" dirty="0" err="1" smtClean="0"/>
              <a:t>Exercise</a:t>
            </a:r>
            <a:endParaRPr lang="da-DK" dirty="0" smtClean="0"/>
          </a:p>
          <a:p>
            <a:r>
              <a:rPr lang="da-DK" dirty="0" smtClean="0"/>
              <a:t>Ask for </a:t>
            </a:r>
            <a:r>
              <a:rPr lang="da-DK" dirty="0" err="1" smtClean="0"/>
              <a:t>help</a:t>
            </a:r>
            <a:endParaRPr lang="da-DK" dirty="0" smtClean="0"/>
          </a:p>
          <a:p>
            <a:r>
              <a:rPr lang="da-DK" dirty="0" smtClean="0"/>
              <a:t>Be </a:t>
            </a:r>
            <a:r>
              <a:rPr lang="da-DK" dirty="0" err="1" smtClean="0"/>
              <a:t>authentic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 </a:t>
            </a:r>
            <a:r>
              <a:rPr lang="da-DK" dirty="0" err="1" smtClean="0"/>
              <a:t>few</a:t>
            </a:r>
            <a:r>
              <a:rPr lang="da-DK" dirty="0" smtClean="0"/>
              <a:t> tips – </a:t>
            </a:r>
            <a:r>
              <a:rPr lang="da-DK" dirty="0" err="1" smtClean="0"/>
              <a:t>some</a:t>
            </a:r>
            <a:r>
              <a:rPr lang="da-DK" dirty="0" smtClean="0"/>
              <a:t> I </a:t>
            </a:r>
            <a:r>
              <a:rPr lang="da-DK" dirty="0" err="1" smtClean="0"/>
              <a:t>even</a:t>
            </a:r>
            <a:r>
              <a:rPr lang="da-DK" dirty="0" smtClean="0"/>
              <a:t> </a:t>
            </a:r>
            <a:r>
              <a:rPr lang="da-DK" dirty="0" err="1" smtClean="0"/>
              <a:t>tried</a:t>
            </a:r>
            <a:endParaRPr lang="da-DK" dirty="0"/>
          </a:p>
        </p:txBody>
      </p:sp>
      <p:pic>
        <p:nvPicPr>
          <p:cNvPr id="4" name="Billede 3" descr="medit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03" y="2259520"/>
            <a:ext cx="2819400" cy="2882900"/>
          </a:xfrm>
          <a:prstGeom prst="rect">
            <a:avLst/>
          </a:prstGeom>
        </p:spPr>
      </p:pic>
      <p:pic>
        <p:nvPicPr>
          <p:cNvPr id="6" name="Billede 5" descr="drunkcod_runn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61" y="2259520"/>
            <a:ext cx="4225973" cy="422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2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World Mental Health Day </a:t>
            </a:r>
            <a:endParaRPr lang="da-DK" dirty="0" smtClean="0">
              <a:hlinkClick r:id="rId2"/>
            </a:endParaRPr>
          </a:p>
          <a:p>
            <a:pPr marL="0" indent="0">
              <a:buNone/>
            </a:pPr>
            <a:r>
              <a:rPr lang="da-DK" dirty="0" smtClean="0">
                <a:hlinkClick r:id="rId2"/>
              </a:rPr>
              <a:t>https</a:t>
            </a:r>
            <a:r>
              <a:rPr lang="da-DK" dirty="0">
                <a:hlinkClick r:id="rId2"/>
              </a:rPr>
              <a:t>://www.youtube.com/watch?v=</a:t>
            </a:r>
            <a:r>
              <a:rPr lang="da-DK" dirty="0" smtClean="0">
                <a:hlinkClick r:id="rId2"/>
              </a:rPr>
              <a:t>do8mqz6XmTE</a:t>
            </a:r>
            <a:endParaRPr lang="da-DK" dirty="0" smtClean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833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ølg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Bølgeform.thmx</Template>
  <TotalTime>1905</TotalTime>
  <Words>389</Words>
  <Application>Microsoft Macintosh PowerPoint</Application>
  <PresentationFormat>Skærmshow (4:3)</PresentationFormat>
  <Paragraphs>70</Paragraphs>
  <Slides>20</Slides>
  <Notes>2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20</vt:i4>
      </vt:variant>
    </vt:vector>
  </HeadingPairs>
  <TitlesOfParts>
    <vt:vector size="21" baseType="lpstr">
      <vt:lpstr>Bølgeform</vt:lpstr>
      <vt:lpstr>Stress and depression  - The Taboo and What We Can Do About It</vt:lpstr>
      <vt:lpstr>Gitte</vt:lpstr>
      <vt:lpstr>Why am I here?</vt:lpstr>
      <vt:lpstr>How does stress show?</vt:lpstr>
      <vt:lpstr>How did it feel for me?</vt:lpstr>
      <vt:lpstr>How did my brain feel?</vt:lpstr>
      <vt:lpstr>What can I do?</vt:lpstr>
      <vt:lpstr>A few tips – some I even tried</vt:lpstr>
      <vt:lpstr>PowerPoint-præsentation</vt:lpstr>
      <vt:lpstr>What can I do to help others?</vt:lpstr>
      <vt:lpstr>DON’T</vt:lpstr>
      <vt:lpstr>Do</vt:lpstr>
      <vt:lpstr>Include people</vt:lpstr>
      <vt:lpstr>Wrap-up</vt:lpstr>
      <vt:lpstr>Free hug</vt:lpstr>
      <vt:lpstr>I love connecting :)</vt:lpstr>
      <vt:lpstr>Links and more</vt:lpstr>
      <vt:lpstr>Extra slides</vt:lpstr>
      <vt:lpstr>Knowledge workers</vt:lpstr>
      <vt:lpstr>Flow</vt:lpstr>
    </vt:vector>
  </TitlesOfParts>
  <Company>Native Wired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Kanban Pizza Game</dc:title>
  <dc:creator>Gitte Kligaard</dc:creator>
  <cp:lastModifiedBy>Gitte Kligaard</cp:lastModifiedBy>
  <cp:revision>68</cp:revision>
  <dcterms:created xsi:type="dcterms:W3CDTF">2014-04-28T15:43:28Z</dcterms:created>
  <dcterms:modified xsi:type="dcterms:W3CDTF">2015-06-12T03:05:27Z</dcterms:modified>
</cp:coreProperties>
</file>